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50" autoAdjust="0"/>
  </p:normalViewPr>
  <p:slideViewPr>
    <p:cSldViewPr>
      <p:cViewPr varScale="1">
        <p:scale>
          <a:sx n="90" d="100"/>
          <a:sy n="90" d="100"/>
        </p:scale>
        <p:origin x="-220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97752-2A26-48C0-8A8B-89C90861724A}" type="datetimeFigureOut">
              <a:rPr lang="fr-FR" smtClean="0"/>
              <a:t>28/05/2019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5F6B6-05AA-4909-A57E-11508FB1E9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106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Une modalité de formation, une technique qui permet en début de formation de réfléchir sur un sujet : ici l’étude de la langue</a:t>
            </a:r>
          </a:p>
          <a:p>
            <a:r>
              <a:rPr lang="fr-FR" dirty="0" smtClean="0"/>
              <a:t>Une fiche par personne avec 20 assertions à lire individuellement. Pas d’échanges pour le moment. Ces assertions ont été recueillies auprès d’enseignants et de formateurs. </a:t>
            </a:r>
          </a:p>
          <a:p>
            <a:r>
              <a:rPr lang="fr-FR" dirty="0" smtClean="0"/>
              <a:t>Lors de la lecture,</a:t>
            </a:r>
            <a:r>
              <a:rPr lang="fr-FR" baseline="0" dirty="0" smtClean="0"/>
              <a:t> vous vous demanderez ce qui vous correspond le mieux ou au contraire le moins. </a:t>
            </a:r>
          </a:p>
          <a:p>
            <a:r>
              <a:rPr lang="fr-FR" baseline="0" dirty="0" smtClean="0"/>
              <a:t>Vous identifierez ensuite celle qui vous correspond le plus : + 2 points, celle qui vous correspond un peu : +1 pt, celle qui vous correspond le moins : -2 pts, celle qui vous correspond un peu moins -1pt . </a:t>
            </a:r>
          </a:p>
          <a:p>
            <a:r>
              <a:rPr lang="fr-FR" baseline="0" dirty="0" smtClean="0"/>
              <a:t>Distribution d’une feuille par rangée : vous noter à côté de l’assertion choisie les points . Attention : bien faire attention de mettre + ou -</a:t>
            </a:r>
          </a:p>
          <a:p>
            <a:r>
              <a:rPr lang="fr-FR" baseline="0" dirty="0" smtClean="0"/>
              <a:t>15 mn en individuel</a:t>
            </a:r>
          </a:p>
          <a:p>
            <a:r>
              <a:rPr lang="fr-FR" baseline="0" dirty="0" smtClean="0"/>
              <a:t>10 mn en petits échanges</a:t>
            </a:r>
          </a:p>
          <a:p>
            <a:r>
              <a:rPr lang="fr-FR" baseline="0" dirty="0" smtClean="0"/>
              <a:t>5 mn de collectif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5F6B6-05AA-4909-A57E-11508FB1E99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72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627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6EA2FCDA-296D-4DAF-B317-255EFB08EF70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127B7AC5-5C60-44F3-9F80-E10A55E707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69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883615B8-6455-4785-B882-F511378E08C2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65BA2CF2-91A6-42E2-8A6E-726C3AFB9B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20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836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836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D17D1A49-3E01-450A-914E-9252B9FA023A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D453BB9B-52DB-4029-BF7F-5AF8BB9BD5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222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839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83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31C62E18-1DAE-4697-98FF-5973680D84D3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740C759E-F589-4B24-88A5-8495FBA682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0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71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968722D8-C7D5-4934-B6D2-9347394F81AF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4F73874D-D227-454F-AB10-C8DF660B94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85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8EF1EBE6-B5F7-4336-ACAB-4B8D594DEA1C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529EDCC8-0B65-4FC0-8ED0-CBF591D4FA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09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46689D39-1D90-4EA8-BDDA-6045C86325D5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4EE75067-3E3C-4769-B1F3-1D96159B80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33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20DE54C6-9386-4B67-9336-BF34CF375516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A2FCC62C-6024-407A-80A0-430F7BC7D8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27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AEAB3A84-98BF-4BF2-BBEB-7253727F8C87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6B81D137-20D4-4C0C-8654-AF1CEAFF92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54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24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C5632CDB-BF95-4298-9046-31A4B55E910D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05F95811-0CAC-4127-9B7D-E1B205938A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63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06B3F3C7-7DD9-4502-BC11-853FC149681F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50A481C3-FE80-4E85-B4CF-DFE61CCE84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66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536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A4D9C14-B8B8-494E-8EDE-81A51214509F}" type="datetimeFigureOut">
              <a:rPr lang="fr-FR"/>
              <a:pPr>
                <a:defRPr/>
              </a:pPr>
              <a:t>28/05/2019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7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6BC8581-9AC6-4E2B-B55F-5CA3BCA0AC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82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899592" y="476672"/>
            <a:ext cx="7772400" cy="706090"/>
          </a:xfrm>
          <a:prstGeom prst="rect">
            <a:avLst/>
          </a:prstGeom>
          <a:ln w="28575">
            <a:solidFill>
              <a:schemeClr val="accent1">
                <a:shade val="50000"/>
              </a:schemeClr>
            </a:solidFill>
          </a:ln>
        </p:spPr>
        <p:txBody>
          <a:bodyPr>
            <a:normAutofit fontScale="82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Recueillir les avis sur l’étude de la langue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97968" y="1263134"/>
            <a:ext cx="5094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Utilisation d’un Q Sort</a:t>
            </a:r>
            <a:endParaRPr lang="fr-FR" i="1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179512" y="1447800"/>
            <a:ext cx="8712968" cy="529356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b="1" dirty="0" smtClean="0"/>
          </a:p>
          <a:p>
            <a:pPr marL="0" indent="0">
              <a:buFont typeface="Arial" charset="0"/>
              <a:buNone/>
            </a:pPr>
            <a:endParaRPr lang="fr-FR" b="1" dirty="0" smtClean="0"/>
          </a:p>
          <a:p>
            <a:pPr marL="0" indent="0" algn="ctr">
              <a:buFont typeface="Arial" charset="0"/>
              <a:buNone/>
            </a:pPr>
            <a:r>
              <a:rPr lang="fr-FR" sz="4000" b="1" dirty="0" smtClean="0"/>
              <a:t>       </a:t>
            </a:r>
            <a:endParaRPr lang="fr-FR" b="1" dirty="0" smtClean="0"/>
          </a:p>
          <a:p>
            <a:endParaRPr lang="fr-FR" b="1" dirty="0" smtClean="0"/>
          </a:p>
          <a:p>
            <a:r>
              <a:rPr lang="fr-FR" b="1" dirty="0" smtClean="0"/>
              <a:t>  </a:t>
            </a:r>
          </a:p>
        </p:txBody>
      </p:sp>
      <p:sp>
        <p:nvSpPr>
          <p:cNvPr id="6" name="Rectangle à coins arrondis 5">
            <a:extLst>
              <a:ext uri="{FF2B5EF4-FFF2-40B4-BE49-F238E27FC236}"/>
            </a:extLst>
          </p:cNvPr>
          <p:cNvSpPr/>
          <p:nvPr/>
        </p:nvSpPr>
        <p:spPr>
          <a:xfrm>
            <a:off x="5652120" y="1772816"/>
            <a:ext cx="2479675" cy="8175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2400" i="1" dirty="0">
                <a:solidFill>
                  <a:schemeClr val="tx1"/>
                </a:solidFill>
                <a:cs typeface="Calibri" pitchFamily="34" charset="0"/>
              </a:rPr>
              <a:t>Individuellement</a:t>
            </a:r>
            <a:endParaRPr lang="fr-FR" sz="2400" b="1" i="1" dirty="0">
              <a:solidFill>
                <a:schemeClr val="tx1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6891957" y="2590378"/>
            <a:ext cx="200323" cy="5505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004048" y="3212976"/>
            <a:ext cx="3960440" cy="324036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+2 points </a:t>
            </a:r>
            <a:r>
              <a:rPr lang="fr-FR" dirty="0" smtClean="0">
                <a:solidFill>
                  <a:schemeClr val="tx1"/>
                </a:solidFill>
              </a:rPr>
              <a:t>: l’assertion qui me              </a:t>
            </a:r>
          </a:p>
          <a:p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  correspond le plus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chemeClr val="tx1"/>
                </a:solidFill>
              </a:rPr>
              <a:t>+1 point </a:t>
            </a:r>
            <a:r>
              <a:rPr lang="fr-FR" dirty="0" smtClean="0">
                <a:solidFill>
                  <a:schemeClr val="tx1"/>
                </a:solidFill>
              </a:rPr>
              <a:t>: l’assertion qui me correspond </a:t>
            </a:r>
          </a:p>
          <a:p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assez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chemeClr val="tx1"/>
                </a:solidFill>
              </a:rPr>
              <a:t>-2 points </a:t>
            </a:r>
            <a:r>
              <a:rPr lang="fr-FR" dirty="0" smtClean="0">
                <a:solidFill>
                  <a:schemeClr val="tx1"/>
                </a:solidFill>
              </a:rPr>
              <a:t>: l’assertion qui me correspond </a:t>
            </a:r>
          </a:p>
          <a:p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 le moins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chemeClr val="tx1"/>
                </a:solidFill>
              </a:rPr>
              <a:t>-1 point </a:t>
            </a:r>
            <a:r>
              <a:rPr lang="fr-FR" dirty="0" smtClean="0">
                <a:solidFill>
                  <a:schemeClr val="tx1"/>
                </a:solidFill>
              </a:rPr>
              <a:t>: l’assertion qui me correspond </a:t>
            </a:r>
          </a:p>
          <a:p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                assez peu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34" y="1792212"/>
            <a:ext cx="4619257" cy="4848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91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46116"/>
            <a:ext cx="7770242" cy="5705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003735" y="332656"/>
            <a:ext cx="283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Les 20 assertions proposées</a:t>
            </a:r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0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5293</TotalTime>
  <Words>220</Words>
  <Application>Microsoft Office PowerPoint</Application>
  <PresentationFormat>Affichage à l'écran (4:3)</PresentationFormat>
  <Paragraphs>29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5_Thème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30</cp:revision>
  <dcterms:created xsi:type="dcterms:W3CDTF">2019-03-13T18:09:53Z</dcterms:created>
  <dcterms:modified xsi:type="dcterms:W3CDTF">2019-05-28T09:04:48Z</dcterms:modified>
</cp:coreProperties>
</file>