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814358-3D8F-BE43-B7BA-6F84F0D53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7BC157-8AE7-7B46-AAB0-92524B5A1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B4A1BA-E610-424E-9FAC-43CB1119C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F60C1A-443E-F344-B987-D2CD7B10F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9689FE-269E-4E43-8BD9-A405F135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6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BDFCB-B758-D048-8F1E-9820A7A4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9EEEC3-B8E1-2F49-A929-E6AF3690D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5AB2FC-2B3E-B840-A990-08B748043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85603-29E5-7341-8E03-A055DFCD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84D246-06C3-6A4C-A591-9E02A7F6D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423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35800FB-0EE8-B64B-83C6-43D81BAB0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B53569-54AA-2B45-92E5-E93201919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5BB997-73ED-0B4C-A7D9-280C660C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97334A-CA67-E949-822C-F13529351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6DC33C-27BC-9646-91D6-B4F6D33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18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2C0978-97F5-AE45-BA49-D3414CDA2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CB883A-DFEB-5C46-AA81-4907C0459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8405CF-7D60-204C-93B2-1802A202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E18259-2240-2940-BD02-9B122665B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37AE5A-5829-AD47-B02C-3BA849782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13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8261B-644C-6846-A869-E170DF706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358064-431D-9A47-B384-660714E44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933A4B-DAF8-5E4E-8D24-623EF0FF7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740CB3-2579-4946-9947-1048A0E77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EACBBF-43F3-9142-A5CC-FFD63843B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523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0A709C-5E10-F549-8C05-E7207CB87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EA50A8-4E7D-7345-9EC5-C0770086C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1F96A45-D275-4F4F-B310-75CBFE49E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79A65C-3340-2945-8E90-E54F2A26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72EDB0-016D-5945-99CC-8886C91F3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72D767-D702-B84D-9108-A1ADB4CA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99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AC12AF-9364-A749-B945-A1E2A3296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ABA337-4EE0-424A-B8B7-865628800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FB74C02-E07D-7F46-A58E-BE61CA24B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487221A-6DB6-D144-A2AE-7F80B29B0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5D3068-0A70-2944-96E8-CDC295B97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770AD4C-95E7-7D42-8770-5EF55183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DE58D04-48C6-224F-B638-B5A957C71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5EA3FF-6EBE-B341-8086-D8F2F1C7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3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585FB-6B0F-5845-93F3-8AD5F453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D26408-3405-9B4B-AEF3-C2726379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94BCEC-6251-4D49-B3E2-8FAD16275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A4A33C-DB1B-9144-BEEA-65C776B5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5287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8E057B2-97FD-674E-8C7D-D7BDDDF6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28C387-C592-A443-B1C8-4211D3F8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8A03ED-1EBC-2E4A-B2AE-D6AC5CA0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950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0C789-FC57-6547-AE90-5D901424B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37CB34-CD88-8045-982A-CF4400FF7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012DE0-3834-7D4A-9A3F-B695DD966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4A47F0-DA8A-BE41-AC4A-7DD7E1914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D6344D-39E5-5042-A789-81760657A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97988F-9968-0046-9ED0-DB150BD3A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44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D649DF-7939-384B-89BE-0FC3CCCB6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945793A-C328-C046-9B17-3E80762E9E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1497A7-2F45-C345-9A25-9CD398E2F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BF7986-237F-A44D-95D5-70F091FEB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1B95E1-C13C-624E-A093-B74D09A09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935192-5FAB-BC4C-97F6-B57D04B8B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87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38C4B29-4582-4644-8BB9-4A095E3D1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4933EE-4C2D-7E4E-B4DB-B2E5E99B8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22FE1D-BF39-E746-BB0B-C4586444C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0401A-9248-3543-9775-4F4D6A9EB636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7F79EC-391A-C041-AFA9-979A9A536B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EC15D3-1790-AF43-97AD-48B082091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A5407-015F-294B-956D-62CDFE895A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0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89EEE7E-9945-479A-A899-FC28E192399A}"/>
              </a:ext>
            </a:extLst>
          </p:cNvPr>
          <p:cNvSpPr/>
          <p:nvPr/>
        </p:nvSpPr>
        <p:spPr>
          <a:xfrm>
            <a:off x="1058423" y="743567"/>
            <a:ext cx="8928992" cy="5383765"/>
          </a:xfrm>
          <a:prstGeom prst="rect">
            <a:avLst/>
          </a:prstGeom>
        </p:spPr>
        <p:txBody>
          <a:bodyPr wrap="square" lIns="90148" tIns="45077" rIns="90148" bIns="45077">
            <a:spAutoFit/>
          </a:bodyPr>
          <a:lstStyle/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Calligraphie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0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Copie</a:t>
            </a:r>
            <a:r>
              <a:rPr lang="fr-FR" kern="0" dirty="0">
                <a:solidFill>
                  <a:srgbClr val="000000"/>
                </a:solidFill>
              </a:rPr>
              <a:t> (copie avec modèle, copie différée, copie à trous…)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Dictée </a:t>
            </a:r>
            <a:r>
              <a:rPr lang="fr-FR" kern="0" dirty="0">
                <a:solidFill>
                  <a:srgbClr val="000000"/>
                </a:solidFill>
              </a:rPr>
              <a:t>(classique, préparée, autodictée…)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Dictée à l’adulte / à un pair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Production à partir d’étiquettes pré-imprimées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i="1" kern="0" dirty="0">
                <a:solidFill>
                  <a:srgbClr val="C00000"/>
                </a:solidFill>
              </a:rPr>
              <a:t>Production d’écrit </a:t>
            </a:r>
            <a:r>
              <a:rPr lang="fr-FR" kern="0" dirty="0">
                <a:solidFill>
                  <a:srgbClr val="000000"/>
                </a:solidFill>
              </a:rPr>
              <a:t>(encodage de mots, ajout de mots dans un texte existant, fiche descriptive d’un animal, suite de récit, devinette, notes de performance en EPS, légende d’une image …)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Préparer, anticiper l’écrit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b="1" kern="0" dirty="0">
                <a:solidFill>
                  <a:srgbClr val="000000"/>
                </a:solidFill>
              </a:rPr>
              <a:t>Relire, modifier, corriger, enrichir l’écrit</a:t>
            </a:r>
          </a:p>
          <a:p>
            <a:pPr marL="370184" indent="-370184"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  <a:buFont typeface="Wingdings" pitchFamily="2" charset="2"/>
              <a:buChar char="p"/>
            </a:pPr>
            <a:r>
              <a:rPr lang="fr-FR" kern="0" dirty="0">
                <a:solidFill>
                  <a:srgbClr val="000000"/>
                </a:solidFill>
              </a:rPr>
              <a:t>…</a:t>
            </a:r>
          </a:p>
          <a:p>
            <a:pPr defTabSz="901684" eaLnBrk="0" fontAlgn="base" hangingPunct="0">
              <a:spcBef>
                <a:spcPct val="20000"/>
              </a:spcBef>
              <a:spcAft>
                <a:spcPts val="1200"/>
              </a:spcAft>
              <a:buClr>
                <a:srgbClr val="666600"/>
              </a:buClr>
              <a:buSzPct val="75000"/>
            </a:pPr>
            <a:r>
              <a:rPr lang="fr-FR" sz="2400" b="1" kern="0" dirty="0">
                <a:solidFill>
                  <a:srgbClr val="99CC00">
                    <a:lumMod val="75000"/>
                  </a:srgbClr>
                </a:solidFill>
              </a:rPr>
              <a:t>+</a:t>
            </a:r>
            <a:r>
              <a:rPr lang="fr-FR" kern="0" dirty="0">
                <a:solidFill>
                  <a:srgbClr val="000000"/>
                </a:solidFill>
              </a:rPr>
              <a:t>  </a:t>
            </a:r>
            <a:r>
              <a:rPr lang="fr-FR" b="1" kern="0" dirty="0">
                <a:solidFill>
                  <a:srgbClr val="000000"/>
                </a:solidFill>
              </a:rPr>
              <a:t>Ecriture sur des unités différentes </a:t>
            </a:r>
            <a:r>
              <a:rPr lang="fr-FR" kern="0" dirty="0">
                <a:solidFill>
                  <a:srgbClr val="000000"/>
                </a:solidFill>
              </a:rPr>
              <a:t>(lettre, syllabe, mot, phrase, texte)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46103" y="190563"/>
            <a:ext cx="1000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5B9BD5"/>
                </a:solidFill>
                <a:latin typeface="Arial Black" panose="020B0A04020102020204" pitchFamily="34" charset="0"/>
              </a:rPr>
              <a:t>Que désigne le terme</a:t>
            </a:r>
            <a:r>
              <a:rPr lang="fr-FR" sz="2400" i="1" dirty="0">
                <a:solidFill>
                  <a:srgbClr val="5B9BD5"/>
                </a:solidFill>
                <a:latin typeface="Arial Black" panose="020B0A04020102020204" pitchFamily="34" charset="0"/>
              </a:rPr>
              <a:t> écriture </a:t>
            </a:r>
            <a:r>
              <a:rPr lang="fr-FR" sz="2400" dirty="0">
                <a:solidFill>
                  <a:srgbClr val="5B9BD5"/>
                </a:solidFill>
                <a:latin typeface="Arial Black" panose="020B0A040201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59040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Macintosh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1</cp:revision>
  <dcterms:created xsi:type="dcterms:W3CDTF">2020-05-05T13:38:41Z</dcterms:created>
  <dcterms:modified xsi:type="dcterms:W3CDTF">2020-05-05T13:39:05Z</dcterms:modified>
</cp:coreProperties>
</file>