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8" r:id="rId3"/>
    <p:sldMasterId id="2147483720" r:id="rId4"/>
    <p:sldMasterId id="2147483744" r:id="rId5"/>
    <p:sldMasterId id="2147483795" r:id="rId6"/>
    <p:sldMasterId id="2147483808" r:id="rId7"/>
    <p:sldMasterId id="2147483821" r:id="rId8"/>
    <p:sldMasterId id="2147483834" r:id="rId9"/>
    <p:sldMasterId id="2147483847" r:id="rId10"/>
    <p:sldMasterId id="2147483859" r:id="rId11"/>
    <p:sldMasterId id="2147483871" r:id="rId12"/>
    <p:sldMasterId id="2147483883" r:id="rId13"/>
    <p:sldMasterId id="2147483895" r:id="rId14"/>
    <p:sldMasterId id="2147483934" r:id="rId15"/>
    <p:sldMasterId id="2147483946" r:id="rId16"/>
    <p:sldMasterId id="2147483958" r:id="rId17"/>
    <p:sldMasterId id="2147483971" r:id="rId18"/>
    <p:sldMasterId id="2147483983" r:id="rId19"/>
    <p:sldMasterId id="2147483995" r:id="rId20"/>
    <p:sldMasterId id="2147484007" r:id="rId21"/>
  </p:sldMasterIdLst>
  <p:notesMasterIdLst>
    <p:notesMasterId r:id="rId61"/>
  </p:notesMasterIdLst>
  <p:sldIdLst>
    <p:sldId id="256" r:id="rId22"/>
    <p:sldId id="292" r:id="rId23"/>
    <p:sldId id="283" r:id="rId24"/>
    <p:sldId id="284" r:id="rId25"/>
    <p:sldId id="285" r:id="rId26"/>
    <p:sldId id="290" r:id="rId27"/>
    <p:sldId id="291" r:id="rId28"/>
    <p:sldId id="258" r:id="rId29"/>
    <p:sldId id="286" r:id="rId30"/>
    <p:sldId id="287" r:id="rId31"/>
    <p:sldId id="288" r:id="rId32"/>
    <p:sldId id="289" r:id="rId33"/>
    <p:sldId id="262" r:id="rId34"/>
    <p:sldId id="263" r:id="rId35"/>
    <p:sldId id="268" r:id="rId36"/>
    <p:sldId id="269" r:id="rId37"/>
    <p:sldId id="270" r:id="rId38"/>
    <p:sldId id="278" r:id="rId39"/>
    <p:sldId id="279" r:id="rId40"/>
    <p:sldId id="293" r:id="rId41"/>
    <p:sldId id="294" r:id="rId42"/>
    <p:sldId id="274" r:id="rId43"/>
    <p:sldId id="275" r:id="rId44"/>
    <p:sldId id="273" r:id="rId45"/>
    <p:sldId id="296" r:id="rId46"/>
    <p:sldId id="297" r:id="rId47"/>
    <p:sldId id="301" r:id="rId48"/>
    <p:sldId id="312" r:id="rId49"/>
    <p:sldId id="313" r:id="rId50"/>
    <p:sldId id="314" r:id="rId51"/>
    <p:sldId id="315" r:id="rId52"/>
    <p:sldId id="316" r:id="rId53"/>
    <p:sldId id="317" r:id="rId54"/>
    <p:sldId id="302" r:id="rId55"/>
    <p:sldId id="323" r:id="rId56"/>
    <p:sldId id="311" r:id="rId57"/>
    <p:sldId id="318" r:id="rId58"/>
    <p:sldId id="319" r:id="rId59"/>
    <p:sldId id="320" r:id="rId6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4D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40" autoAdjust="0"/>
    <p:restoredTop sz="94660"/>
  </p:normalViewPr>
  <p:slideViewPr>
    <p:cSldViewPr snapToGrid="0">
      <p:cViewPr varScale="1">
        <p:scale>
          <a:sx n="122" d="100"/>
          <a:sy n="122" d="100"/>
        </p:scale>
        <p:origin x="648"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8E425-BB73-482C-BFE2-13C059FB4564}" type="datetimeFigureOut">
              <a:rPr lang="fr-FR" smtClean="0"/>
              <a:t>22/04/2020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AF814-9589-407B-9296-B23546A523CA}" type="slidenum">
              <a:rPr lang="fr-FR" smtClean="0"/>
              <a:t>‹N°›</a:t>
            </a:fld>
            <a:endParaRPr lang="fr-FR"/>
          </a:p>
        </p:txBody>
      </p:sp>
    </p:spTree>
    <p:extLst>
      <p:ext uri="{BB962C8B-B14F-4D97-AF65-F5344CB8AC3E}">
        <p14:creationId xmlns:p14="http://schemas.microsoft.com/office/powerpoint/2010/main" val="3806352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On a élaboré des grilles de tâches avec exemples prototypiques </a:t>
            </a:r>
          </a:p>
          <a:p>
            <a:r>
              <a:rPr lang="fr-FR" altLang="fr-FR"/>
              <a:t>Très intéressante comme point de départ pour interroger les pratiques</a:t>
            </a:r>
          </a:p>
          <a:p>
            <a:r>
              <a:rPr lang="fr-FR" altLang="fr-FR"/>
              <a:t>À croiser avec ce que l’on sait des pratiques effectives  (dictée syllabe et mot) peut être intéressant d’élargir le spectre à la phrase (</a:t>
            </a:r>
          </a:p>
          <a:p>
            <a:endParaRPr lang="fr-FR" altLang="fr-FR"/>
          </a:p>
          <a:p>
            <a:r>
              <a:rPr lang="fr-FR" altLang="fr-FR"/>
              <a:t>Pas en train de vs dire qu’il faut faire des dictées de phrases</a:t>
            </a:r>
          </a:p>
          <a:p>
            <a:r>
              <a:rPr lang="fr-FR" altLang="fr-FR"/>
              <a:t>Mais se poser la question de ce qui se travaille dans l’une ou l’autre situation (séparation des mots, accord, majuscule, point)</a:t>
            </a:r>
          </a:p>
          <a:p>
            <a:r>
              <a:rPr lang="fr-FR" altLang="fr-FR"/>
              <a:t>En fonction des situations , les occasions d’apprendre ne sont pas les mêmes</a:t>
            </a:r>
          </a:p>
          <a:p>
            <a:endParaRPr lang="fr-FR" altLang="fr-FR"/>
          </a:p>
        </p:txBody>
      </p:sp>
      <p:sp>
        <p:nvSpPr>
          <p:cNvPr id="4" name="Espace réservé du numéro de diapositive 3"/>
          <p:cNvSpPr>
            <a:spLocks noGrp="1"/>
          </p:cNvSpPr>
          <p:nvPr>
            <p:ph type="sldNum" sz="quarter" idx="5"/>
          </p:nvPr>
        </p:nvSpPr>
        <p:spPr/>
        <p:txBody>
          <a:bodyPr/>
          <a:lstStyle/>
          <a:p>
            <a:pPr>
              <a:defRPr/>
            </a:pPr>
            <a:fld id="{DE2BC328-B261-4411-B33A-0B5D3986C2C7}" type="slidenum">
              <a:rPr lang="fr-FR">
                <a:solidFill>
                  <a:prstClr val="black"/>
                </a:solidFill>
              </a:rPr>
              <a:pPr>
                <a:defRPr/>
              </a:pPr>
              <a:t>3</a:t>
            </a:fld>
            <a:endParaRPr lang="fr-FR">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A </a:t>
            </a:r>
            <a:r>
              <a:rPr lang="fr-FR" dirty="0" err="1"/>
              <a:t>pê</a:t>
            </a:r>
            <a:r>
              <a:rPr lang="fr-FR" dirty="0"/>
              <a:t> montrer,</a:t>
            </a:r>
            <a:r>
              <a:rPr lang="fr-FR" baseline="0" dirty="0"/>
              <a:t> </a:t>
            </a:r>
            <a:r>
              <a:rPr lang="fr-FR" dirty="0"/>
              <a:t>A vous de voir</a:t>
            </a:r>
          </a:p>
          <a:p>
            <a:r>
              <a:rPr lang="fr-FR" dirty="0"/>
              <a:t>Contexte :</a:t>
            </a:r>
            <a:r>
              <a:rPr lang="fr-FR" baseline="0" dirty="0"/>
              <a:t> atelier d’essai d’écriture </a:t>
            </a:r>
            <a:r>
              <a:rPr lang="fr-FR" baseline="0" dirty="0" err="1"/>
              <a:t>ds</a:t>
            </a:r>
            <a:r>
              <a:rPr lang="fr-FR" baseline="0" dirty="0"/>
              <a:t> une classe de MS-GS (ici travail avec les GS) – activité ritualisée (plusieurs fois par semaine)</a:t>
            </a:r>
          </a:p>
          <a:p>
            <a:r>
              <a:rPr lang="fr-FR" baseline="0" dirty="0"/>
              <a:t>Question intéressante à traiter avec les collègues : si vous faites produire une phrase, qu’est-ce qui gagne à être préparé avant que les élèves ne prennent le crayon à papier/le stylo/le feutre </a:t>
            </a:r>
            <a:r>
              <a:rPr lang="fr-FR" baseline="0" dirty="0" err="1"/>
              <a:t>ppur</a:t>
            </a:r>
            <a:r>
              <a:rPr lang="fr-FR" baseline="0" dirty="0"/>
              <a:t> que la tâche soit plus facile pour eux ?</a:t>
            </a:r>
          </a:p>
        </p:txBody>
      </p:sp>
      <p:sp>
        <p:nvSpPr>
          <p:cNvPr id="4" name="Espace réservé du numéro de diapositive 3"/>
          <p:cNvSpPr>
            <a:spLocks noGrp="1"/>
          </p:cNvSpPr>
          <p:nvPr>
            <p:ph type="sldNum" sz="quarter" idx="10"/>
          </p:nvPr>
        </p:nvSpPr>
        <p:spPr/>
        <p:txBody>
          <a:bodyPr/>
          <a:lstStyle/>
          <a:p>
            <a:fld id="{0A7D1028-2D02-417B-A175-4AC6CD76E4BB}" type="slidenum">
              <a:rPr lang="fr-FR" smtClean="0"/>
              <a:t>19</a:t>
            </a:fld>
            <a:endParaRPr lang="fr-FR"/>
          </a:p>
        </p:txBody>
      </p:sp>
    </p:spTree>
    <p:extLst>
      <p:ext uri="{BB962C8B-B14F-4D97-AF65-F5344CB8AC3E}">
        <p14:creationId xmlns:p14="http://schemas.microsoft.com/office/powerpoint/2010/main" val="3577941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5325"/>
            <a:ext cx="6094413" cy="3429000"/>
          </a:xfrm>
        </p:spPr>
      </p:sp>
      <p:sp>
        <p:nvSpPr>
          <p:cNvPr id="3" name="Espace réservé des commentaires 2"/>
          <p:cNvSpPr>
            <a:spLocks noGrp="1"/>
          </p:cNvSpPr>
          <p:nvPr>
            <p:ph type="body" idx="1"/>
          </p:nvPr>
        </p:nvSpPr>
        <p:spPr/>
        <p:txBody>
          <a:bodyPr/>
          <a:lstStyle/>
          <a:p>
            <a:r>
              <a:rPr lang="fr-FR" sz="800" b="1" dirty="0">
                <a:latin typeface="Arial" panose="020B0604020202020204" pitchFamily="34" charset="0"/>
                <a:cs typeface="Arial" panose="020B0604020202020204" pitchFamily="34" charset="0"/>
              </a:rPr>
              <a:t>Mais ce premier</a:t>
            </a:r>
            <a:r>
              <a:rPr lang="fr-FR" sz="800" b="1" baseline="0" dirty="0">
                <a:latin typeface="Arial" panose="020B0604020202020204" pitchFamily="34" charset="0"/>
                <a:cs typeface="Arial" panose="020B0604020202020204" pitchFamily="34" charset="0"/>
              </a:rPr>
              <a:t> modèle </a:t>
            </a:r>
            <a:r>
              <a:rPr lang="fr-FR" sz="800" b="1" dirty="0">
                <a:latin typeface="Arial" panose="020B0604020202020204" pitchFamily="34" charset="0"/>
                <a:cs typeface="Arial" panose="020B0604020202020204" pitchFamily="34" charset="0"/>
              </a:rPr>
              <a:t>n’est pas suffisant. On a besoin d’un autre modèle</a:t>
            </a:r>
            <a:r>
              <a:rPr lang="fr-FR" sz="800" b="1" baseline="0" dirty="0">
                <a:latin typeface="Arial" panose="020B0604020202020204" pitchFamily="34" charset="0"/>
                <a:cs typeface="Arial" panose="020B0604020202020204" pitchFamily="34" charset="0"/>
              </a:rPr>
              <a:t> notamment en réponse à cette complexité ou au « comment on la gère » </a:t>
            </a:r>
          </a:p>
          <a:p>
            <a:r>
              <a:rPr lang="fr-FR" sz="800" b="1" dirty="0">
                <a:latin typeface="Arial" panose="020B0604020202020204" pitchFamily="34" charset="0"/>
                <a:cs typeface="Arial" panose="020B0604020202020204" pitchFamily="34" charset="0"/>
              </a:rPr>
              <a:t>Le 2</a:t>
            </a:r>
            <a:r>
              <a:rPr lang="fr-FR" sz="800" b="1" baseline="30000" dirty="0">
                <a:latin typeface="Arial" panose="020B0604020202020204" pitchFamily="34" charset="0"/>
                <a:cs typeface="Arial" panose="020B0604020202020204" pitchFamily="34" charset="0"/>
              </a:rPr>
              <a:t>e</a:t>
            </a:r>
            <a:r>
              <a:rPr lang="fr-FR" sz="800" b="1" dirty="0">
                <a:latin typeface="Arial" panose="020B0604020202020204" pitchFamily="34" charset="0"/>
                <a:cs typeface="Arial" panose="020B0604020202020204" pitchFamily="34" charset="0"/>
              </a:rPr>
              <a:t> outil pour la formation,</a:t>
            </a:r>
            <a:r>
              <a:rPr lang="fr-FR" sz="800" b="1" baseline="0" dirty="0">
                <a:latin typeface="Arial" panose="020B0604020202020204" pitchFamily="34" charset="0"/>
                <a:cs typeface="Arial" panose="020B0604020202020204" pitchFamily="34" charset="0"/>
              </a:rPr>
              <a:t> complémentaire au premier, c’est celui-ci</a:t>
            </a:r>
          </a:p>
          <a:p>
            <a:r>
              <a:rPr lang="fr-FR" sz="800" dirty="0">
                <a:latin typeface="Arial" panose="020B0604020202020204" pitchFamily="34" charset="0"/>
                <a:cs typeface="Arial" panose="020B0604020202020204" pitchFamily="34" charset="0"/>
              </a:rPr>
              <a:t>Commentaires à faire : </a:t>
            </a:r>
          </a:p>
          <a:p>
            <a:r>
              <a:rPr lang="fr-FR" sz="800" b="1" dirty="0">
                <a:latin typeface="Arial" panose="020B0604020202020204" pitchFamily="34" charset="0"/>
                <a:cs typeface="Arial" panose="020B0604020202020204" pitchFamily="34" charset="0"/>
              </a:rPr>
              <a:t>Ce schéma est très proche, ca ne vs aura pas échappé, de</a:t>
            </a:r>
            <a:r>
              <a:rPr lang="fr-FR" sz="800" b="1" baseline="0" dirty="0">
                <a:latin typeface="Arial" panose="020B0604020202020204" pitchFamily="34" charset="0"/>
                <a:cs typeface="Arial" panose="020B0604020202020204" pitchFamily="34" charset="0"/>
              </a:rPr>
              <a:t> </a:t>
            </a:r>
            <a:r>
              <a:rPr lang="fr-FR" sz="800" b="1" dirty="0">
                <a:latin typeface="Arial" panose="020B0604020202020204" pitchFamily="34" charset="0"/>
                <a:cs typeface="Arial" panose="020B0604020202020204" pitchFamily="34" charset="0"/>
              </a:rPr>
              <a:t>modélisations impulsées par les travaux princeps d’Hayes et Flower sur le processus rédactionnel mais pas que </a:t>
            </a:r>
          </a:p>
          <a:p>
            <a:endParaRPr lang="fr-FR" sz="800" b="1" dirty="0">
              <a:latin typeface="Arial" panose="020B0604020202020204" pitchFamily="34" charset="0"/>
              <a:cs typeface="Arial" panose="020B0604020202020204" pitchFamily="34" charset="0"/>
            </a:endParaRPr>
          </a:p>
          <a:p>
            <a:pPr marL="285750" marR="0" lvl="1" indent="-285750" algn="l" defTabSz="893140" rtl="0" eaLnBrk="1" fontAlgn="auto" latinLnBrk="0" hangingPunct="1">
              <a:lnSpc>
                <a:spcPct val="150000"/>
              </a:lnSpc>
              <a:spcBef>
                <a:spcPts val="0"/>
              </a:spcBef>
              <a:spcAft>
                <a:spcPts val="0"/>
              </a:spcAft>
              <a:buClr>
                <a:schemeClr val="bg2"/>
              </a:buClr>
              <a:buSzTx/>
              <a:buFont typeface="Wingdings" panose="05000000000000000000" pitchFamily="2" charset="2"/>
              <a:buChar char="Ø"/>
              <a:tabLst/>
              <a:defRPr/>
            </a:pPr>
            <a:r>
              <a:rPr lang="fr-FR" sz="800" dirty="0">
                <a:latin typeface="Arial" panose="020B0604020202020204" pitchFamily="34" charset="0"/>
                <a:cs typeface="Arial" panose="020B0604020202020204" pitchFamily="34" charset="0"/>
              </a:rPr>
              <a:t>Modélisation de l’activité scripturale (</a:t>
            </a:r>
            <a:r>
              <a:rPr lang="fr-FR" sz="800" b="1" dirty="0">
                <a:latin typeface="Arial" panose="020B0604020202020204" pitchFamily="34" charset="0"/>
                <a:cs typeface="Arial" panose="020B0604020202020204" pitchFamily="34" charset="0"/>
              </a:rPr>
              <a:t>Il tient aussi compte de travaux de psychologie et de linguistique sur le processus rédactionnel )</a:t>
            </a:r>
            <a:endParaRPr lang="fr-FR" sz="800" dirty="0">
              <a:latin typeface="Arial" panose="020B0604020202020204" pitchFamily="34" charset="0"/>
              <a:cs typeface="Arial" panose="020B0604020202020204" pitchFamily="34" charset="0"/>
            </a:endParaRP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Activités qui fait appel à des stratégies anticipatrices (qui ont un impact fort sur la qualité de l’écrit produit et qui occupent jusqu’à 75% du temps de l’écriture chez les scripteurs expérimentés)</a:t>
            </a:r>
          </a:p>
          <a:p>
            <a:pPr marL="0" marR="0" lvl="1" indent="0" defTabSz="914400" rtl="0" eaLnBrk="1" fontAlgn="auto" latinLnBrk="0" hangingPunct="0">
              <a:lnSpc>
                <a:spcPct val="100000"/>
              </a:lnSpc>
              <a:spcBef>
                <a:spcPts val="0"/>
              </a:spcBef>
              <a:spcAft>
                <a:spcPts val="0"/>
              </a:spcAft>
              <a:buClrTx/>
              <a:buSzTx/>
              <a:buFontTx/>
              <a:buNone/>
              <a:tabLst/>
              <a:defRPr/>
            </a:pPr>
            <a:r>
              <a:rPr lang="fr-FR" sz="800" kern="1200" cap="small" dirty="0">
                <a:solidFill>
                  <a:schemeClr val="tx1"/>
                </a:solidFill>
                <a:latin typeface="Arial" panose="020B0604020202020204" pitchFamily="34" charset="0"/>
                <a:ea typeface="+mn-ea"/>
                <a:cs typeface="Arial" panose="020B0604020202020204" pitchFamily="34" charset="0"/>
              </a:rPr>
              <a:t>Olive, </a:t>
            </a:r>
            <a:r>
              <a:rPr lang="fr-FR" sz="800" kern="1200" dirty="0">
                <a:solidFill>
                  <a:schemeClr val="tx1"/>
                </a:solidFill>
                <a:latin typeface="Arial" panose="020B0604020202020204" pitchFamily="34" charset="0"/>
                <a:ea typeface="+mn-ea"/>
                <a:cs typeface="Arial" panose="020B0604020202020204" pitchFamily="34" charset="0"/>
              </a:rPr>
              <a:t>T. et </a:t>
            </a:r>
            <a:r>
              <a:rPr lang="fr-FR" sz="800" kern="1200" cap="small" dirty="0" err="1">
                <a:solidFill>
                  <a:schemeClr val="tx1"/>
                </a:solidFill>
                <a:latin typeface="Arial" panose="020B0604020202020204" pitchFamily="34" charset="0"/>
                <a:ea typeface="+mn-ea"/>
                <a:cs typeface="Arial" panose="020B0604020202020204" pitchFamily="34" charset="0"/>
              </a:rPr>
              <a:t>Piolat</a:t>
            </a:r>
            <a:r>
              <a:rPr lang="fr-FR" sz="800" kern="1200" cap="small" dirty="0">
                <a:solidFill>
                  <a:schemeClr val="tx1"/>
                </a:solidFill>
                <a:latin typeface="Arial" panose="020B0604020202020204" pitchFamily="34" charset="0"/>
                <a:ea typeface="+mn-ea"/>
                <a:cs typeface="Arial" panose="020B0604020202020204" pitchFamily="34" charset="0"/>
              </a:rPr>
              <a:t>, </a:t>
            </a:r>
            <a:r>
              <a:rPr lang="fr-FR" sz="800" kern="1200" dirty="0">
                <a:solidFill>
                  <a:schemeClr val="tx1"/>
                </a:solidFill>
                <a:latin typeface="Arial" panose="020B0604020202020204" pitchFamily="34" charset="0"/>
                <a:ea typeface="+mn-ea"/>
                <a:cs typeface="Arial" panose="020B0604020202020204" pitchFamily="34" charset="0"/>
              </a:rPr>
              <a:t>A. (2003). « Activation des processus rédactionnels et qualité des textes », </a:t>
            </a:r>
            <a:r>
              <a:rPr lang="fr-FR" sz="800" i="1" kern="1200" dirty="0">
                <a:solidFill>
                  <a:schemeClr val="tx1"/>
                </a:solidFill>
                <a:latin typeface="Arial" panose="020B0604020202020204" pitchFamily="34" charset="0"/>
                <a:ea typeface="+mn-ea"/>
                <a:cs typeface="Arial" panose="020B0604020202020204" pitchFamily="34" charset="0"/>
              </a:rPr>
              <a:t>Le Langage et l’Homme</a:t>
            </a:r>
            <a:r>
              <a:rPr lang="fr-FR" sz="800" kern="1200" dirty="0">
                <a:solidFill>
                  <a:schemeClr val="tx1"/>
                </a:solidFill>
                <a:latin typeface="Arial" panose="020B0604020202020204" pitchFamily="34" charset="0"/>
                <a:ea typeface="+mn-ea"/>
                <a:cs typeface="Arial" panose="020B0604020202020204" pitchFamily="34" charset="0"/>
              </a:rPr>
              <a:t>, vol. 38, 2, 191-206.</a:t>
            </a:r>
          </a:p>
          <a:p>
            <a:pPr marL="0" lvl="1">
              <a:spcBef>
                <a:spcPts val="600"/>
              </a:spcBef>
              <a:spcAft>
                <a:spcPts val="600"/>
              </a:spcAft>
            </a:pPr>
            <a:r>
              <a:rPr lang="fr-FR" sz="800" kern="1200" dirty="0">
                <a:solidFill>
                  <a:schemeClr val="tx1"/>
                </a:solidFill>
                <a:latin typeface="Arial" panose="020B0604020202020204" pitchFamily="34" charset="0"/>
                <a:ea typeface="+mn-ea"/>
                <a:cs typeface="Arial" panose="020B0604020202020204" pitchFamily="34" charset="0"/>
              </a:rPr>
              <a:t>F</a:t>
            </a:r>
            <a:r>
              <a:rPr lang="fr-FR" sz="800" kern="1200" cap="small" dirty="0">
                <a:solidFill>
                  <a:schemeClr val="tx1"/>
                </a:solidFill>
                <a:latin typeface="Arial" panose="020B0604020202020204" pitchFamily="34" charset="0"/>
                <a:ea typeface="+mn-ea"/>
                <a:cs typeface="Arial" panose="020B0604020202020204" pitchFamily="34" charset="0"/>
              </a:rPr>
              <a:t>ayol</a:t>
            </a:r>
            <a:r>
              <a:rPr lang="fr-FR" sz="800" kern="1200" dirty="0">
                <a:solidFill>
                  <a:schemeClr val="tx1"/>
                </a:solidFill>
                <a:latin typeface="Arial" panose="020B0604020202020204" pitchFamily="34" charset="0"/>
                <a:ea typeface="+mn-ea"/>
                <a:cs typeface="Arial" panose="020B0604020202020204" pitchFamily="34" charset="0"/>
              </a:rPr>
              <a:t>, M. (2017, </a:t>
            </a:r>
            <a:r>
              <a:rPr lang="fr-FR" sz="800" kern="1200" dirty="0" err="1">
                <a:solidFill>
                  <a:schemeClr val="tx1"/>
                </a:solidFill>
                <a:latin typeface="Arial" panose="020B0604020202020204" pitchFamily="34" charset="0"/>
                <a:ea typeface="+mn-ea"/>
                <a:cs typeface="Arial" panose="020B0604020202020204" pitchFamily="34" charset="0"/>
              </a:rPr>
              <a:t>rééd</a:t>
            </a:r>
            <a:r>
              <a:rPr lang="fr-FR" sz="800" kern="1200" dirty="0">
                <a:solidFill>
                  <a:schemeClr val="tx1"/>
                </a:solidFill>
                <a:latin typeface="Arial" panose="020B0604020202020204" pitchFamily="34" charset="0"/>
                <a:ea typeface="+mn-ea"/>
                <a:cs typeface="Arial" panose="020B0604020202020204" pitchFamily="34" charset="0"/>
              </a:rPr>
              <a:t>.). </a:t>
            </a:r>
            <a:r>
              <a:rPr lang="fr-FR" sz="800" i="1" kern="1200" dirty="0">
                <a:solidFill>
                  <a:schemeClr val="tx1"/>
                </a:solidFill>
                <a:latin typeface="Arial" panose="020B0604020202020204" pitchFamily="34" charset="0"/>
                <a:ea typeface="+mn-ea"/>
                <a:cs typeface="Arial" panose="020B0604020202020204" pitchFamily="34" charset="0"/>
              </a:rPr>
              <a:t>L’acquisition de l’écrit</a:t>
            </a:r>
            <a:r>
              <a:rPr lang="fr-FR" sz="800" kern="1200" dirty="0">
                <a:solidFill>
                  <a:schemeClr val="tx1"/>
                </a:solidFill>
                <a:latin typeface="Arial" panose="020B0604020202020204" pitchFamily="34" charset="0"/>
                <a:ea typeface="+mn-ea"/>
                <a:cs typeface="Arial" panose="020B0604020202020204" pitchFamily="34" charset="0"/>
              </a:rPr>
              <a:t>, Paris : PUF, Que sais-je. </a:t>
            </a:r>
          </a:p>
          <a:p>
            <a:pPr marL="0" lvl="1">
              <a:spcBef>
                <a:spcPts val="600"/>
              </a:spcBef>
              <a:spcAft>
                <a:spcPts val="600"/>
              </a:spcAft>
            </a:pPr>
            <a:r>
              <a:rPr lang="fr-FR" sz="800" kern="1200" dirty="0">
                <a:solidFill>
                  <a:schemeClr val="tx1"/>
                </a:solidFill>
                <a:latin typeface="Arial" panose="020B0604020202020204" pitchFamily="34" charset="0"/>
                <a:ea typeface="+mn-ea"/>
                <a:cs typeface="Arial" panose="020B0604020202020204" pitchFamily="34" charset="0"/>
              </a:rPr>
              <a:t>F</a:t>
            </a:r>
            <a:r>
              <a:rPr lang="fr-FR" sz="800" kern="1200" cap="small" dirty="0">
                <a:solidFill>
                  <a:schemeClr val="tx1"/>
                </a:solidFill>
                <a:latin typeface="Arial" panose="020B0604020202020204" pitchFamily="34" charset="0"/>
                <a:ea typeface="+mn-ea"/>
                <a:cs typeface="Arial" panose="020B0604020202020204" pitchFamily="34" charset="0"/>
              </a:rPr>
              <a:t>ayol</a:t>
            </a:r>
            <a:r>
              <a:rPr lang="fr-FR" sz="800" kern="1200" dirty="0">
                <a:solidFill>
                  <a:schemeClr val="tx1"/>
                </a:solidFill>
                <a:latin typeface="Arial" panose="020B0604020202020204" pitchFamily="34" charset="0"/>
                <a:ea typeface="+mn-ea"/>
                <a:cs typeface="Arial" panose="020B0604020202020204" pitchFamily="34" charset="0"/>
              </a:rPr>
              <a:t>, M. et </a:t>
            </a:r>
            <a:r>
              <a:rPr lang="fr-FR" sz="800" kern="1200" dirty="0" err="1">
                <a:solidFill>
                  <a:schemeClr val="tx1"/>
                </a:solidFill>
                <a:latin typeface="Arial" panose="020B0604020202020204" pitchFamily="34" charset="0"/>
                <a:ea typeface="+mn-ea"/>
                <a:cs typeface="Arial" panose="020B0604020202020204" pitchFamily="34" charset="0"/>
              </a:rPr>
              <a:t>S</a:t>
            </a:r>
            <a:r>
              <a:rPr lang="fr-FR" sz="800" kern="1200" cap="small" dirty="0" err="1">
                <a:solidFill>
                  <a:schemeClr val="tx1"/>
                </a:solidFill>
                <a:latin typeface="Arial" panose="020B0604020202020204" pitchFamily="34" charset="0"/>
                <a:ea typeface="+mn-ea"/>
                <a:cs typeface="Arial" panose="020B0604020202020204" pitchFamily="34" charset="0"/>
              </a:rPr>
              <a:t>chneuwly</a:t>
            </a:r>
            <a:r>
              <a:rPr lang="fr-FR" sz="800" kern="1200" dirty="0">
                <a:solidFill>
                  <a:schemeClr val="tx1"/>
                </a:solidFill>
                <a:latin typeface="Arial" panose="020B0604020202020204" pitchFamily="34" charset="0"/>
                <a:ea typeface="+mn-ea"/>
                <a:cs typeface="Arial" panose="020B0604020202020204" pitchFamily="34" charset="0"/>
              </a:rPr>
              <a:t>, B. (1987). </a:t>
            </a:r>
            <a:r>
              <a:rPr lang="fr-FR" altLang="fr-FR" sz="800" kern="1200" dirty="0">
                <a:solidFill>
                  <a:schemeClr val="tx1"/>
                </a:solidFill>
                <a:latin typeface="Arial" panose="020B0604020202020204" pitchFamily="34" charset="0"/>
                <a:ea typeface="+mn-ea"/>
                <a:cs typeface="Arial" panose="020B0604020202020204" pitchFamily="34" charset="0"/>
              </a:rPr>
              <a:t>« </a:t>
            </a:r>
            <a:r>
              <a:rPr lang="pt-BR" altLang="fr-FR" sz="800" kern="1200" dirty="0">
                <a:solidFill>
                  <a:schemeClr val="tx1"/>
                </a:solidFill>
                <a:latin typeface="Arial" panose="020B0604020202020204" pitchFamily="34" charset="0"/>
                <a:ea typeface="+mn-ea"/>
                <a:cs typeface="Arial" panose="020B0604020202020204" pitchFamily="34" charset="0"/>
              </a:rPr>
              <a:t>La mise en texte et ses problèmes </a:t>
            </a:r>
            <a:r>
              <a:rPr lang="fr-FR" altLang="fr-FR" sz="800" kern="1200" dirty="0">
                <a:solidFill>
                  <a:schemeClr val="tx1"/>
                </a:solidFill>
                <a:latin typeface="Arial" panose="020B0604020202020204" pitchFamily="34" charset="0"/>
                <a:ea typeface="+mn-ea"/>
                <a:cs typeface="Arial" panose="020B0604020202020204" pitchFamily="34" charset="0"/>
              </a:rPr>
              <a:t>», in J.-L. </a:t>
            </a:r>
            <a:r>
              <a:rPr lang="fr-FR" altLang="fr-FR" sz="800" kern="1200" dirty="0" err="1">
                <a:solidFill>
                  <a:schemeClr val="tx1"/>
                </a:solidFill>
                <a:latin typeface="Arial" panose="020B0604020202020204" pitchFamily="34" charset="0"/>
                <a:ea typeface="+mn-ea"/>
                <a:cs typeface="Arial" panose="020B0604020202020204" pitchFamily="34" charset="0"/>
              </a:rPr>
              <a:t>Chiss</a:t>
            </a:r>
            <a:r>
              <a:rPr lang="fr-FR" altLang="fr-FR" sz="800" kern="1200" dirty="0">
                <a:solidFill>
                  <a:schemeClr val="tx1"/>
                </a:solidFill>
                <a:latin typeface="Arial" panose="020B0604020202020204" pitchFamily="34" charset="0"/>
                <a:ea typeface="+mn-ea"/>
                <a:cs typeface="Arial" panose="020B0604020202020204" pitchFamily="34" charset="0"/>
              </a:rPr>
              <a:t> et al., </a:t>
            </a:r>
            <a:r>
              <a:rPr lang="fr-FR" altLang="fr-FR" sz="800" i="1" kern="1200" dirty="0">
                <a:solidFill>
                  <a:schemeClr val="tx1"/>
                </a:solidFill>
                <a:latin typeface="Arial" panose="020B0604020202020204" pitchFamily="34" charset="0"/>
                <a:ea typeface="+mn-ea"/>
                <a:cs typeface="Arial" panose="020B0604020202020204" pitchFamily="34" charset="0"/>
              </a:rPr>
              <a:t>Apprendre/enseigner à produire des textes écrits</a:t>
            </a:r>
            <a:r>
              <a:rPr lang="fr-FR" altLang="fr-FR" sz="800" kern="1200" dirty="0">
                <a:solidFill>
                  <a:schemeClr val="tx1"/>
                </a:solidFill>
                <a:latin typeface="Arial" panose="020B0604020202020204" pitchFamily="34" charset="0"/>
                <a:ea typeface="+mn-ea"/>
                <a:cs typeface="Arial" panose="020B0604020202020204" pitchFamily="34" charset="0"/>
              </a:rPr>
              <a:t>.</a:t>
            </a:r>
          </a:p>
          <a:p>
            <a:pPr marL="342900" lvl="1" indent="-342900">
              <a:lnSpc>
                <a:spcPct val="150000"/>
              </a:lnSpc>
              <a:buClr>
                <a:schemeClr val="bg2"/>
              </a:buClr>
              <a:buFont typeface="Arial" panose="020B0604020202020204" pitchFamily="34" charset="0"/>
              <a:buChar char="•"/>
              <a:defRPr/>
            </a:pPr>
            <a:r>
              <a:rPr lang="fr-FR" sz="800" dirty="0">
                <a:latin typeface="Arial" panose="020B0604020202020204" pitchFamily="34" charset="0"/>
                <a:cs typeface="Arial" panose="020B0604020202020204" pitchFamily="34" charset="0"/>
              </a:rPr>
              <a:t>Prise en compte aussi des </a:t>
            </a:r>
            <a:r>
              <a:rPr lang="fr-FR" sz="800" b="1" i="0" dirty="0">
                <a:latin typeface="Arial" panose="020B0604020202020204" pitchFamily="34" charset="0"/>
                <a:cs typeface="Arial" panose="020B0604020202020204" pitchFamily="34" charset="0"/>
              </a:rPr>
              <a:t>travaux sur les stratégies et compétences</a:t>
            </a:r>
            <a:r>
              <a:rPr lang="fr-FR" sz="800" b="1" i="0" baseline="0" dirty="0">
                <a:latin typeface="Arial" panose="020B0604020202020204" pitchFamily="34" charset="0"/>
                <a:cs typeface="Arial" panose="020B0604020202020204" pitchFamily="34" charset="0"/>
              </a:rPr>
              <a:t> déployées par les </a:t>
            </a:r>
            <a:r>
              <a:rPr lang="fr-FR" sz="800" b="1" i="0" dirty="0">
                <a:latin typeface="Arial" panose="020B0604020202020204" pitchFamily="34" charset="0"/>
                <a:cs typeface="Arial" panose="020B0604020202020204" pitchFamily="34" charset="0"/>
              </a:rPr>
              <a:t> scripteurs novices pour démarrer l’écriture</a:t>
            </a:r>
          </a:p>
          <a:p>
            <a:pPr marL="342900" lvl="1" indent="-342900">
              <a:lnSpc>
                <a:spcPct val="150000"/>
              </a:lnSpc>
              <a:buClr>
                <a:schemeClr val="bg2"/>
              </a:buClr>
              <a:buFont typeface="Arial" panose="020B0604020202020204" pitchFamily="34" charset="0"/>
              <a:buChar char="•"/>
              <a:defRPr/>
            </a:pPr>
            <a:endParaRPr lang="fr-FR" sz="800" dirty="0">
              <a:latin typeface="Arial" panose="020B0604020202020204" pitchFamily="34" charset="0"/>
              <a:cs typeface="Arial" panose="020B0604020202020204" pitchFamily="34" charset="0"/>
            </a:endParaRP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Les meilleurs scripteurs de C3 recourent à des stratégies de préparation de l’écriture.</a:t>
            </a: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Quand on leur demande de préparer leur écrit, les manières d’opérer des faibles scripteurs ne sont pas efficaces.</a:t>
            </a: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Les manières de procéder des élèves de C3 pour démarrer l’écriture sont variées.</a:t>
            </a:r>
          </a:p>
          <a:p>
            <a:pPr marL="903767" lvl="3" indent="0">
              <a:lnSpc>
                <a:spcPct val="150000"/>
              </a:lnSpc>
              <a:buClr>
                <a:schemeClr val="bg2"/>
              </a:buClr>
              <a:buFont typeface="Wingdings" panose="05000000000000000000" pitchFamily="2" charset="2"/>
              <a:buNone/>
              <a:defRPr/>
            </a:pPr>
            <a:endParaRPr lang="fr-FR" sz="800" dirty="0">
              <a:latin typeface="Arial" panose="020B0604020202020204" pitchFamily="34" charset="0"/>
              <a:cs typeface="Arial" panose="020B0604020202020204" pitchFamily="34" charset="0"/>
            </a:endParaRPr>
          </a:p>
          <a:p>
            <a:pPr marL="285750" lvl="1"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Travaux sur le brouillon</a:t>
            </a: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Brouillon 1er jet (pratique : écrivez, relisez, améliorez, recopiez)</a:t>
            </a: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Raccourcissement du processus scriptural (</a:t>
            </a:r>
            <a:r>
              <a:rPr lang="fr-FR" sz="800" dirty="0" err="1">
                <a:latin typeface="Arial" panose="020B0604020202020204" pitchFamily="34" charset="0"/>
                <a:cs typeface="Arial" panose="020B0604020202020204" pitchFamily="34" charset="0"/>
              </a:rPr>
              <a:t>Boré</a:t>
            </a:r>
            <a:r>
              <a:rPr lang="fr-FR" sz="800" dirty="0">
                <a:latin typeface="Arial" panose="020B0604020202020204" pitchFamily="34" charset="0"/>
                <a:cs typeface="Arial" panose="020B0604020202020204" pitchFamily="34" charset="0"/>
              </a:rPr>
              <a:t>)</a:t>
            </a:r>
          </a:p>
          <a:p>
            <a:pPr marL="1189517" lvl="3" indent="-285750">
              <a:lnSpc>
                <a:spcPct val="150000"/>
              </a:lnSpc>
              <a:buClr>
                <a:schemeClr val="bg2"/>
              </a:buClr>
              <a:buFont typeface="Wingdings" panose="05000000000000000000" pitchFamily="2" charset="2"/>
              <a:buChar char="Ø"/>
              <a:defRPr/>
            </a:pPr>
            <a:endParaRPr lang="fr-FR" sz="800" dirty="0">
              <a:latin typeface="Arial" panose="020B0604020202020204" pitchFamily="34" charset="0"/>
              <a:cs typeface="Arial" panose="020B0604020202020204" pitchFamily="34" charset="0"/>
            </a:endParaRPr>
          </a:p>
          <a:p>
            <a:pPr marL="342900" lvl="1" indent="-342900">
              <a:lnSpc>
                <a:spcPct val="150000"/>
              </a:lnSpc>
              <a:buClr>
                <a:schemeClr val="bg2"/>
              </a:buClr>
              <a:buFont typeface="Arial" panose="020B0604020202020204" pitchFamily="34" charset="0"/>
              <a:buChar char="•"/>
              <a:defRPr/>
            </a:pPr>
            <a:r>
              <a:rPr lang="fr-FR" sz="800" dirty="0">
                <a:latin typeface="Arial" panose="020B0604020202020204" pitchFamily="34" charset="0"/>
                <a:cs typeface="Arial" panose="020B0604020202020204" pitchFamily="34" charset="0"/>
              </a:rPr>
              <a:t>Résultats de la recherche </a:t>
            </a:r>
            <a:r>
              <a:rPr lang="fr-FR" sz="800" i="1" dirty="0" err="1">
                <a:latin typeface="Arial" panose="020B0604020202020204" pitchFamily="34" charset="0"/>
                <a:cs typeface="Arial" panose="020B0604020202020204" pitchFamily="34" charset="0"/>
              </a:rPr>
              <a:t>LireEcrireCP</a:t>
            </a:r>
            <a:endParaRPr lang="fr-FR" sz="800" i="1" dirty="0">
              <a:latin typeface="Arial" panose="020B0604020202020204" pitchFamily="34" charset="0"/>
              <a:cs typeface="Arial" panose="020B0604020202020204" pitchFamily="34" charset="0"/>
            </a:endParaRP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Préparer l’écriture semble efficace, particulièrement pour les élèves faibles en écriture.</a:t>
            </a: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Les enseignants consacrent en moyenne 5,5’ par semaine à la préparation de l’écriture</a:t>
            </a:r>
          </a:p>
          <a:p>
            <a:pPr marL="1189517" lvl="3" indent="-285750">
              <a:lnSpc>
                <a:spcPct val="150000"/>
              </a:lnSpc>
              <a:buClr>
                <a:schemeClr val="bg2"/>
              </a:buClr>
              <a:buFont typeface="Wingdings" panose="05000000000000000000" pitchFamily="2" charset="2"/>
              <a:buChar char="Ø"/>
              <a:defRPr/>
            </a:pPr>
            <a:r>
              <a:rPr lang="fr-FR" altLang="fr-FR" sz="800" dirty="0">
                <a:latin typeface="Arial" panose="020B0604020202020204" pitchFamily="34" charset="0"/>
                <a:cs typeface="Arial" panose="020B0604020202020204" pitchFamily="34" charset="0"/>
              </a:rPr>
              <a:t>40% y consacrent entre 0’ et 1’</a:t>
            </a:r>
          </a:p>
          <a:p>
            <a:endParaRPr lang="fr-FR" sz="800" b="1" dirty="0">
              <a:latin typeface="Arial" panose="020B0604020202020204" pitchFamily="34" charset="0"/>
              <a:cs typeface="Arial" panose="020B0604020202020204" pitchFamily="34" charset="0"/>
            </a:endParaRPr>
          </a:p>
          <a:p>
            <a:pPr marL="0" indent="0">
              <a:buNone/>
            </a:pPr>
            <a:endParaRPr lang="fr-FR" sz="800" b="1" i="0" dirty="0">
              <a:latin typeface="Arial" panose="020B0604020202020204" pitchFamily="34" charset="0"/>
              <a:cs typeface="Arial" panose="020B0604020202020204" pitchFamily="34" charset="0"/>
            </a:endParaRPr>
          </a:p>
          <a:p>
            <a:pPr marL="0" indent="0">
              <a:buNone/>
            </a:pPr>
            <a:r>
              <a:rPr lang="fr-FR" sz="800" b="1" i="0" dirty="0">
                <a:latin typeface="Arial" panose="020B0604020202020204" pitchFamily="34" charset="0"/>
                <a:cs typeface="Arial" panose="020B0604020202020204" pitchFamily="34" charset="0"/>
              </a:rPr>
              <a:t>Et enfin il est en</a:t>
            </a:r>
            <a:r>
              <a:rPr lang="fr-FR" sz="800" b="1" i="0" baseline="0" dirty="0">
                <a:latin typeface="Arial" panose="020B0604020202020204" pitchFamily="34" charset="0"/>
                <a:cs typeface="Arial" panose="020B0604020202020204" pitchFamily="34" charset="0"/>
              </a:rPr>
              <a:t> concordance avec  les propositions </a:t>
            </a:r>
            <a:r>
              <a:rPr lang="fr-FR" sz="800" dirty="0">
                <a:latin typeface="Arial" panose="020B0604020202020204" pitchFamily="34" charset="0"/>
                <a:cs typeface="Arial" panose="020B0604020202020204" pitchFamily="34" charset="0"/>
              </a:rPr>
              <a:t>de</a:t>
            </a:r>
            <a:r>
              <a:rPr lang="fr-FR" sz="800" baseline="0" dirty="0">
                <a:latin typeface="Arial" panose="020B0604020202020204" pitchFamily="34" charset="0"/>
                <a:cs typeface="Arial" panose="020B0604020202020204" pitchFamily="34" charset="0"/>
              </a:rPr>
              <a:t> différents didacticiens de l’écriture qui parfois sans le mettre explicitement en avant consacre une part importante à cette anticipation (Maclé </a:t>
            </a:r>
            <a:r>
              <a:rPr lang="fr-FR" sz="800" dirty="0">
                <a:latin typeface="Arial" panose="020B0604020202020204" pitchFamily="34" charset="0"/>
                <a:cs typeface="Arial" panose="020B0604020202020204" pitchFamily="34" charset="0"/>
              </a:rPr>
              <a:t>d’A. </a:t>
            </a:r>
            <a:r>
              <a:rPr lang="fr-FR" sz="800" dirty="0" err="1">
                <a:latin typeface="Arial" panose="020B0604020202020204" pitchFamily="34" charset="0"/>
                <a:cs typeface="Arial" panose="020B0604020202020204" pitchFamily="34" charset="0"/>
              </a:rPr>
              <a:t>Ouzoulias</a:t>
            </a:r>
            <a:r>
              <a:rPr lang="fr-FR" sz="800" dirty="0">
                <a:latin typeface="Arial" panose="020B0604020202020204" pitchFamily="34" charset="0"/>
                <a:cs typeface="Arial" panose="020B0604020202020204" pitchFamily="34" charset="0"/>
              </a:rPr>
              <a:t>, J.-L. Caron, D. </a:t>
            </a:r>
            <a:r>
              <a:rPr lang="fr-FR" sz="800" dirty="0" err="1">
                <a:latin typeface="Arial" panose="020B0604020202020204" pitchFamily="34" charset="0"/>
                <a:cs typeface="Arial" panose="020B0604020202020204" pitchFamily="34" charset="0"/>
              </a:rPr>
              <a:t>Bucheton</a:t>
            </a:r>
            <a:r>
              <a:rPr lang="fr-FR" sz="800" dirty="0">
                <a:latin typeface="Arial" panose="020B0604020202020204" pitchFamily="34" charset="0"/>
                <a:cs typeface="Arial" panose="020B0604020202020204" pitchFamily="34" charset="0"/>
              </a:rPr>
              <a:t>)</a:t>
            </a:r>
          </a:p>
          <a:p>
            <a:pPr marL="457200" indent="-457200">
              <a:buAutoNum type="arabicPeriod"/>
            </a:pPr>
            <a:endParaRPr lang="fr-FR" sz="800" baseline="0" dirty="0">
              <a:latin typeface="Arial" panose="020B0604020202020204" pitchFamily="34" charset="0"/>
              <a:cs typeface="Arial" panose="020B0604020202020204" pitchFamily="34" charset="0"/>
            </a:endParaRPr>
          </a:p>
          <a:p>
            <a:pPr>
              <a:spcBef>
                <a:spcPts val="600"/>
              </a:spcBef>
              <a:spcAft>
                <a:spcPts val="600"/>
              </a:spcAft>
            </a:pPr>
            <a:r>
              <a:rPr lang="fr-FR" sz="800" b="0" i="0" u="none" strike="noStrike" kern="1200" cap="none" dirty="0" err="1">
                <a:ln>
                  <a:noFill/>
                </a:ln>
                <a:latin typeface="Arial" panose="020B0604020202020204" pitchFamily="34" charset="0"/>
                <a:cs typeface="Arial" panose="020B0604020202020204" pitchFamily="34" charset="0"/>
              </a:rPr>
              <a:t>F</a:t>
            </a:r>
            <a:r>
              <a:rPr lang="fr-FR" sz="800" b="0" i="0" u="none" strike="noStrike" kern="1200" cap="small" dirty="0" err="1">
                <a:ln>
                  <a:noFill/>
                </a:ln>
                <a:latin typeface="Arial" panose="020B0604020202020204" pitchFamily="34" charset="0"/>
                <a:cs typeface="Arial" panose="020B0604020202020204" pitchFamily="34" charset="0"/>
              </a:rPr>
              <a:t>énoglio</a:t>
            </a:r>
            <a:r>
              <a:rPr lang="fr-FR" sz="800" b="0" i="0" u="none" strike="noStrike" kern="1200" cap="small" dirty="0">
                <a:ln>
                  <a:noFill/>
                </a:ln>
                <a:latin typeface="Arial" panose="020B0604020202020204" pitchFamily="34" charset="0"/>
                <a:cs typeface="Arial" panose="020B0604020202020204" pitchFamily="34" charset="0"/>
              </a:rPr>
              <a:t>, I.</a:t>
            </a:r>
            <a:r>
              <a:rPr lang="fr-FR" sz="800" b="0" i="0" u="none" strike="noStrike" kern="1200" cap="none" dirty="0">
                <a:ln>
                  <a:noFill/>
                </a:ln>
                <a:latin typeface="Arial" panose="020B0604020202020204" pitchFamily="34" charset="0"/>
                <a:cs typeface="Arial" panose="020B0604020202020204" pitchFamily="34" charset="0"/>
              </a:rPr>
              <a:t> et </a:t>
            </a:r>
            <a:r>
              <a:rPr lang="fr-FR" sz="800" b="0" i="0" u="none" strike="noStrike" kern="1200" cap="none" dirty="0" err="1">
                <a:ln>
                  <a:noFill/>
                </a:ln>
                <a:latin typeface="Arial" panose="020B0604020202020204" pitchFamily="34" charset="0"/>
                <a:cs typeface="Arial" panose="020B0604020202020204" pitchFamily="34" charset="0"/>
              </a:rPr>
              <a:t>C</a:t>
            </a:r>
            <a:r>
              <a:rPr lang="fr-FR" sz="800" b="0" i="0" u="none" strike="noStrike" kern="1200" cap="small" dirty="0" err="1">
                <a:ln>
                  <a:noFill/>
                </a:ln>
                <a:latin typeface="Arial" panose="020B0604020202020204" pitchFamily="34" charset="0"/>
                <a:cs typeface="Arial" panose="020B0604020202020204" pitchFamily="34" charset="0"/>
              </a:rPr>
              <a:t>hanquoy</a:t>
            </a:r>
            <a:r>
              <a:rPr lang="fr-FR" sz="800" b="0" i="0" u="none" strike="noStrike" kern="1200" cap="none" dirty="0">
                <a:ln>
                  <a:noFill/>
                </a:ln>
                <a:latin typeface="Arial" panose="020B0604020202020204" pitchFamily="34" charset="0"/>
                <a:cs typeface="Arial" panose="020B0604020202020204" pitchFamily="34" charset="0"/>
              </a:rPr>
              <a:t>, Lucie. (2007). « La notion d</a:t>
            </a:r>
            <a:r>
              <a:rPr lang="fr-FR" sz="800" b="1" i="0" u="none" strike="noStrike" kern="1200" cap="none" dirty="0">
                <a:ln>
                  <a:noFill/>
                </a:ln>
                <a:latin typeface="Arial" panose="020B0604020202020204" pitchFamily="34" charset="0"/>
                <a:cs typeface="Arial" panose="020B0604020202020204" pitchFamily="34" charset="0"/>
              </a:rPr>
              <a:t>’"avant-texte</a:t>
            </a:r>
            <a:r>
              <a:rPr lang="fr-FR" sz="800" b="0" i="0" u="none" strike="noStrike" kern="1200" cap="none" dirty="0">
                <a:ln>
                  <a:noFill/>
                </a:ln>
                <a:latin typeface="Arial" panose="020B0604020202020204" pitchFamily="34" charset="0"/>
                <a:cs typeface="Arial" panose="020B0604020202020204" pitchFamily="34" charset="0"/>
              </a:rPr>
              <a:t>" : point de rencontre pour une compréhension de l’écriture en acte », </a:t>
            </a:r>
            <a:r>
              <a:rPr lang="fr-FR" sz="800" b="0" i="1" u="none" strike="noStrike" kern="1200" cap="none" dirty="0">
                <a:ln>
                  <a:noFill/>
                </a:ln>
                <a:latin typeface="Arial" panose="020B0604020202020204" pitchFamily="34" charset="0"/>
                <a:cs typeface="Arial" panose="020B0604020202020204" pitchFamily="34" charset="0"/>
              </a:rPr>
              <a:t>Langue française</a:t>
            </a:r>
            <a:r>
              <a:rPr lang="fr-FR" sz="800" b="0" i="0" u="none" strike="noStrike" kern="1200" cap="none" dirty="0">
                <a:ln>
                  <a:noFill/>
                </a:ln>
                <a:latin typeface="Arial" panose="020B0604020202020204" pitchFamily="34" charset="0"/>
                <a:cs typeface="Arial" panose="020B0604020202020204" pitchFamily="34" charset="0"/>
              </a:rPr>
              <a:t>, 155, 3-7.</a:t>
            </a:r>
          </a:p>
          <a:p>
            <a:pPr marL="0" marR="0" lvl="1" indent="0" algn="l" defTabSz="914400" rtl="0" eaLnBrk="1" fontAlgn="auto" latinLnBrk="0" hangingPunct="0">
              <a:lnSpc>
                <a:spcPct val="100000"/>
              </a:lnSpc>
              <a:spcBef>
                <a:spcPts val="0"/>
              </a:spcBef>
              <a:spcAft>
                <a:spcPts val="0"/>
              </a:spcAft>
              <a:buClrTx/>
              <a:buSzTx/>
              <a:buFontTx/>
              <a:buNone/>
              <a:tabLst/>
              <a:defRPr/>
            </a:pPr>
            <a:r>
              <a:rPr lang="fr-FR" sz="800" kern="1200" dirty="0" err="1">
                <a:solidFill>
                  <a:schemeClr val="tx1"/>
                </a:solidFill>
                <a:latin typeface="Arial" panose="020B0604020202020204" pitchFamily="34" charset="0"/>
                <a:ea typeface="+mn-ea"/>
                <a:cs typeface="Arial" panose="020B0604020202020204" pitchFamily="34" charset="0"/>
              </a:rPr>
              <a:t>B</a:t>
            </a:r>
            <a:r>
              <a:rPr lang="fr-FR" sz="800" kern="1200" cap="small" dirty="0" err="1">
                <a:solidFill>
                  <a:schemeClr val="tx1"/>
                </a:solidFill>
                <a:latin typeface="Arial" panose="020B0604020202020204" pitchFamily="34" charset="0"/>
                <a:ea typeface="+mn-ea"/>
                <a:cs typeface="Arial" panose="020B0604020202020204" pitchFamily="34" charset="0"/>
              </a:rPr>
              <a:t>oré</a:t>
            </a:r>
            <a:r>
              <a:rPr lang="fr-FR" sz="800" kern="1200" cap="small" dirty="0">
                <a:solidFill>
                  <a:schemeClr val="tx1"/>
                </a:solidFill>
                <a:latin typeface="Arial" panose="020B0604020202020204" pitchFamily="34" charset="0"/>
                <a:ea typeface="+mn-ea"/>
                <a:cs typeface="Arial" panose="020B0604020202020204" pitchFamily="34" charset="0"/>
              </a:rPr>
              <a:t>, C. (2004).  </a:t>
            </a:r>
            <a:r>
              <a:rPr lang="fr-FR" sz="800" kern="1200" dirty="0">
                <a:solidFill>
                  <a:schemeClr val="tx1"/>
                </a:solidFill>
                <a:latin typeface="Arial" panose="020B0604020202020204" pitchFamily="34" charset="0"/>
                <a:ea typeface="+mn-ea"/>
                <a:cs typeface="Arial" panose="020B0604020202020204" pitchFamily="34" charset="0"/>
              </a:rPr>
              <a:t>« Contribution </a:t>
            </a:r>
            <a:r>
              <a:rPr lang="fr-FR" sz="800" b="1" kern="1200" dirty="0">
                <a:solidFill>
                  <a:schemeClr val="tx1"/>
                </a:solidFill>
                <a:latin typeface="Arial" panose="020B0604020202020204" pitchFamily="34" charset="0"/>
                <a:ea typeface="+mn-ea"/>
                <a:cs typeface="Arial" panose="020B0604020202020204" pitchFamily="34" charset="0"/>
              </a:rPr>
              <a:t>des brouillons </a:t>
            </a:r>
            <a:r>
              <a:rPr lang="fr-FR" sz="800" kern="1200" dirty="0">
                <a:solidFill>
                  <a:schemeClr val="tx1"/>
                </a:solidFill>
                <a:latin typeface="Arial" panose="020B0604020202020204" pitchFamily="34" charset="0"/>
                <a:ea typeface="+mn-ea"/>
                <a:cs typeface="Arial" panose="020B0604020202020204" pitchFamily="34" charset="0"/>
              </a:rPr>
              <a:t>à la connaissance de l’écriture scolaire », </a:t>
            </a:r>
            <a:r>
              <a:rPr lang="fr-FR" sz="800" i="1" kern="1200" dirty="0">
                <a:solidFill>
                  <a:schemeClr val="tx1"/>
                </a:solidFill>
                <a:latin typeface="Arial" panose="020B0604020202020204" pitchFamily="34" charset="0"/>
                <a:ea typeface="+mn-ea"/>
                <a:cs typeface="Arial" panose="020B0604020202020204" pitchFamily="34" charset="0"/>
              </a:rPr>
              <a:t>Le Français aujourd’hui</a:t>
            </a:r>
            <a:r>
              <a:rPr lang="fr-FR" sz="800" kern="1200" dirty="0">
                <a:solidFill>
                  <a:schemeClr val="tx1"/>
                </a:solidFill>
                <a:latin typeface="Arial" panose="020B0604020202020204" pitchFamily="34" charset="0"/>
                <a:ea typeface="+mn-ea"/>
                <a:cs typeface="Arial" panose="020B0604020202020204" pitchFamily="34" charset="0"/>
              </a:rPr>
              <a:t>, 144, 42-51.</a:t>
            </a:r>
          </a:p>
          <a:p>
            <a:pPr marL="0" marR="0" lvl="1" indent="0" algn="l" defTabSz="914400" rtl="0" eaLnBrk="1" fontAlgn="auto" latinLnBrk="0" hangingPunct="0">
              <a:lnSpc>
                <a:spcPct val="100000"/>
              </a:lnSpc>
              <a:spcBef>
                <a:spcPts val="0"/>
              </a:spcBef>
              <a:spcAft>
                <a:spcPts val="0"/>
              </a:spcAft>
              <a:buClrTx/>
              <a:buSzTx/>
              <a:buFontTx/>
              <a:buNone/>
              <a:tabLst/>
              <a:defRPr/>
            </a:pPr>
            <a:r>
              <a:rPr lang="fr-FR" sz="800" b="1" kern="1200" dirty="0">
                <a:solidFill>
                  <a:schemeClr val="tx1"/>
                </a:solidFill>
                <a:latin typeface="Arial" panose="020B0604020202020204" pitchFamily="34" charset="0"/>
                <a:ea typeface="+mn-ea"/>
                <a:cs typeface="Arial" panose="020B0604020202020204" pitchFamily="34" charset="0"/>
              </a:rPr>
              <a:t>R</a:t>
            </a:r>
            <a:r>
              <a:rPr lang="fr-FR" sz="800" b="1" kern="1200" cap="small" dirty="0">
                <a:solidFill>
                  <a:schemeClr val="tx1"/>
                </a:solidFill>
                <a:latin typeface="Arial" panose="020B0604020202020204" pitchFamily="34" charset="0"/>
                <a:ea typeface="+mn-ea"/>
                <a:cs typeface="Arial" panose="020B0604020202020204" pitchFamily="34" charset="0"/>
              </a:rPr>
              <a:t>echerches</a:t>
            </a:r>
            <a:r>
              <a:rPr lang="fr-FR" sz="800" b="1" kern="1200" dirty="0">
                <a:solidFill>
                  <a:schemeClr val="tx1"/>
                </a:solidFill>
                <a:latin typeface="Arial" panose="020B0604020202020204" pitchFamily="34" charset="0"/>
                <a:ea typeface="+mn-ea"/>
                <a:cs typeface="Arial" panose="020B0604020202020204" pitchFamily="34" charset="0"/>
              </a:rPr>
              <a:t> </a:t>
            </a:r>
            <a:r>
              <a:rPr lang="fr-FR" sz="800" kern="1200" dirty="0">
                <a:solidFill>
                  <a:schemeClr val="tx1"/>
                </a:solidFill>
                <a:latin typeface="Arial" panose="020B0604020202020204" pitchFamily="34" charset="0"/>
                <a:ea typeface="+mn-ea"/>
                <a:cs typeface="Arial" panose="020B0604020202020204" pitchFamily="34" charset="0"/>
              </a:rPr>
              <a:t>(2011).  </a:t>
            </a:r>
            <a:r>
              <a:rPr lang="fr-FR" sz="800" i="1" kern="1200" dirty="0">
                <a:solidFill>
                  <a:schemeClr val="tx1"/>
                </a:solidFill>
                <a:latin typeface="Arial" panose="020B0604020202020204" pitchFamily="34" charset="0"/>
                <a:ea typeface="+mn-ea"/>
                <a:cs typeface="Arial" panose="020B0604020202020204" pitchFamily="34" charset="0"/>
              </a:rPr>
              <a:t>Brouillons</a:t>
            </a:r>
            <a:r>
              <a:rPr lang="fr-FR" sz="800" kern="1200" dirty="0">
                <a:solidFill>
                  <a:schemeClr val="tx1"/>
                </a:solidFill>
                <a:latin typeface="Arial" panose="020B0604020202020204" pitchFamily="34" charset="0"/>
                <a:ea typeface="+mn-ea"/>
                <a:cs typeface="Arial" panose="020B0604020202020204" pitchFamily="34" charset="0"/>
              </a:rPr>
              <a:t>, Lille, Presses Universitaires du Septentrion, 55.</a:t>
            </a:r>
          </a:p>
          <a:p>
            <a:pPr>
              <a:spcBef>
                <a:spcPts val="600"/>
              </a:spcBef>
              <a:spcAft>
                <a:spcPts val="600"/>
              </a:spcAft>
            </a:pPr>
            <a:r>
              <a:rPr lang="en-US" altLang="fr-FR" sz="800" b="1" i="0" u="none" strike="noStrike" kern="1200" cap="none" dirty="0" err="1">
                <a:ln>
                  <a:noFill/>
                </a:ln>
                <a:latin typeface="Arial" panose="020B0604020202020204" pitchFamily="34" charset="0"/>
                <a:cs typeface="Arial" panose="020B0604020202020204" pitchFamily="34" charset="0"/>
              </a:rPr>
              <a:t>O</a:t>
            </a:r>
            <a:r>
              <a:rPr lang="en-US" altLang="fr-FR" sz="800" b="1" i="0" u="none" strike="noStrike" kern="1200" cap="small" dirty="0" err="1">
                <a:ln>
                  <a:noFill/>
                </a:ln>
                <a:latin typeface="Arial" panose="020B0604020202020204" pitchFamily="34" charset="0"/>
                <a:cs typeface="Arial" panose="020B0604020202020204" pitchFamily="34" charset="0"/>
              </a:rPr>
              <a:t>uzoulias</a:t>
            </a:r>
            <a:r>
              <a:rPr lang="en-US" altLang="fr-FR" sz="800" b="0" i="0" u="none" strike="noStrike" kern="1200" cap="none" dirty="0">
                <a:ln>
                  <a:noFill/>
                </a:ln>
                <a:latin typeface="Arial" panose="020B0604020202020204" pitchFamily="34" charset="0"/>
                <a:cs typeface="Arial" panose="020B0604020202020204" pitchFamily="34" charset="0"/>
              </a:rPr>
              <a:t>, A. (2013). </a:t>
            </a:r>
            <a:r>
              <a:rPr lang="en-US" altLang="fr-FR" sz="800" b="0" i="1" u="none" strike="noStrike" kern="1200" cap="none" dirty="0">
                <a:ln>
                  <a:noFill/>
                </a:ln>
                <a:latin typeface="Arial" panose="020B0604020202020204" pitchFamily="34" charset="0"/>
                <a:cs typeface="Arial" panose="020B0604020202020204" pitchFamily="34" charset="0"/>
              </a:rPr>
              <a:t>Lecture </a:t>
            </a:r>
            <a:r>
              <a:rPr lang="en-US" altLang="fr-FR" sz="800" b="0" i="1" u="none" strike="noStrike" kern="1200" cap="none" dirty="0" err="1">
                <a:ln>
                  <a:noFill/>
                </a:ln>
                <a:latin typeface="Arial" panose="020B0604020202020204" pitchFamily="34" charset="0"/>
                <a:cs typeface="Arial" panose="020B0604020202020204" pitchFamily="34" charset="0"/>
              </a:rPr>
              <a:t>Ecriture</a:t>
            </a:r>
            <a:r>
              <a:rPr lang="en-US" altLang="fr-FR" sz="800" b="0" i="1" u="none" strike="noStrike" kern="1200" cap="none" dirty="0">
                <a:ln>
                  <a:noFill/>
                </a:ln>
                <a:latin typeface="Arial" panose="020B0604020202020204" pitchFamily="34" charset="0"/>
                <a:cs typeface="Arial" panose="020B0604020202020204" pitchFamily="34" charset="0"/>
              </a:rPr>
              <a:t>. </a:t>
            </a:r>
            <a:r>
              <a:rPr lang="fr-FR" altLang="fr-FR" sz="800" b="0" i="1" u="none" strike="noStrike" kern="1200" cap="none" dirty="0">
                <a:ln>
                  <a:noFill/>
                </a:ln>
                <a:latin typeface="Arial" panose="020B0604020202020204" pitchFamily="34" charset="0"/>
                <a:cs typeface="Arial" panose="020B0604020202020204" pitchFamily="34" charset="0"/>
              </a:rPr>
              <a:t>Quatre chantiers prioritaires pour la réussite.</a:t>
            </a:r>
            <a:r>
              <a:rPr lang="fr-FR" altLang="fr-FR" sz="800" b="0" i="0" u="none" strike="noStrike" kern="1200" cap="none" dirty="0">
                <a:ln>
                  <a:noFill/>
                </a:ln>
                <a:latin typeface="Arial" panose="020B0604020202020204" pitchFamily="34" charset="0"/>
                <a:cs typeface="Arial" panose="020B0604020202020204" pitchFamily="34" charset="0"/>
              </a:rPr>
              <a:t> Paris : Retz.</a:t>
            </a:r>
          </a:p>
          <a:p>
            <a:pPr>
              <a:spcBef>
                <a:spcPts val="600"/>
              </a:spcBef>
              <a:spcAft>
                <a:spcPts val="600"/>
              </a:spcAft>
            </a:pPr>
            <a:r>
              <a:rPr lang="fr-FR" altLang="fr-FR" sz="800" b="0" i="0" u="none" strike="noStrike" kern="1200" cap="none" dirty="0">
                <a:ln>
                  <a:noFill/>
                </a:ln>
                <a:latin typeface="Arial" panose="020B0604020202020204" pitchFamily="34" charset="0"/>
                <a:cs typeface="Arial" panose="020B0604020202020204" pitchFamily="34" charset="0"/>
              </a:rPr>
              <a:t>O</a:t>
            </a:r>
            <a:r>
              <a:rPr lang="en-US" altLang="fr-FR" sz="800" b="0" i="0" u="none" strike="noStrike" kern="1200" cap="small" dirty="0" err="1">
                <a:ln>
                  <a:noFill/>
                </a:ln>
                <a:latin typeface="Arial" panose="020B0604020202020204" pitchFamily="34" charset="0"/>
                <a:cs typeface="Arial" panose="020B0604020202020204" pitchFamily="34" charset="0"/>
              </a:rPr>
              <a:t>uzoulias</a:t>
            </a:r>
            <a:r>
              <a:rPr lang="fr-FR" altLang="fr-FR" sz="800" b="0" i="0" u="none" strike="noStrike" kern="1200" cap="none" dirty="0">
                <a:ln>
                  <a:noFill/>
                </a:ln>
                <a:latin typeface="Arial" panose="020B0604020202020204" pitchFamily="34" charset="0"/>
                <a:cs typeface="Arial" panose="020B0604020202020204" pitchFamily="34" charset="0"/>
              </a:rPr>
              <a:t>, A. (2004). Favoriser la réussite en lecture : les MACLE, Paris : Retz.</a:t>
            </a:r>
            <a:endParaRPr lang="fr-FR" sz="800" b="0" i="0" u="none" strike="noStrike" kern="1200" cap="none" dirty="0">
              <a:ln>
                <a:noFill/>
              </a:ln>
              <a:latin typeface="Arial" panose="020B0604020202020204" pitchFamily="34" charset="0"/>
              <a:cs typeface="Arial" panose="020B0604020202020204" pitchFamily="34" charset="0"/>
            </a:endParaRPr>
          </a:p>
          <a:p>
            <a:pPr marL="0" marR="0" indent="0" defTabSz="914400" rtl="0" eaLnBrk="1" fontAlgn="auto" latinLnBrk="0" hangingPunct="0">
              <a:lnSpc>
                <a:spcPct val="100000"/>
              </a:lnSpc>
              <a:spcBef>
                <a:spcPts val="0"/>
              </a:spcBef>
              <a:spcAft>
                <a:spcPts val="0"/>
              </a:spcAft>
              <a:buClrTx/>
              <a:buSzTx/>
              <a:buFontTx/>
              <a:buNone/>
              <a:tabLst/>
              <a:defRPr/>
            </a:pPr>
            <a:r>
              <a:rPr lang="fr-FR" sz="800" b="0" i="0" u="none" strike="noStrike" kern="1200" cap="none" dirty="0">
                <a:ln>
                  <a:noFill/>
                </a:ln>
                <a:latin typeface="Arial" panose="020B0604020202020204" pitchFamily="34" charset="0"/>
                <a:cs typeface="Arial" panose="020B0604020202020204" pitchFamily="34" charset="0"/>
              </a:rPr>
              <a:t>F</a:t>
            </a:r>
            <a:r>
              <a:rPr lang="fr-FR" sz="800" b="0" i="0" u="none" strike="noStrike" kern="1200" cap="small" dirty="0">
                <a:ln>
                  <a:noFill/>
                </a:ln>
                <a:latin typeface="Arial" panose="020B0604020202020204" pitchFamily="34" charset="0"/>
                <a:cs typeface="Arial" panose="020B0604020202020204" pitchFamily="34" charset="0"/>
              </a:rPr>
              <a:t>abre</a:t>
            </a:r>
            <a:r>
              <a:rPr lang="fr-FR" sz="800" b="0" i="0" u="none" strike="noStrike" kern="1200" cap="none" dirty="0">
                <a:ln>
                  <a:noFill/>
                </a:ln>
                <a:latin typeface="Arial" panose="020B0604020202020204" pitchFamily="34" charset="0"/>
                <a:cs typeface="Arial" panose="020B0604020202020204" pitchFamily="34" charset="0"/>
              </a:rPr>
              <a:t>-C</a:t>
            </a:r>
            <a:r>
              <a:rPr lang="fr-FR" sz="800" b="0" i="0" u="none" strike="noStrike" kern="1200" cap="small" dirty="0">
                <a:ln>
                  <a:noFill/>
                </a:ln>
                <a:latin typeface="Arial" panose="020B0604020202020204" pitchFamily="34" charset="0"/>
                <a:cs typeface="Arial" panose="020B0604020202020204" pitchFamily="34" charset="0"/>
              </a:rPr>
              <a:t>ols</a:t>
            </a:r>
            <a:r>
              <a:rPr lang="fr-FR" sz="800" b="0" i="0" u="none" strike="noStrike" kern="1200" cap="none" dirty="0">
                <a:ln>
                  <a:noFill/>
                </a:ln>
                <a:latin typeface="Arial" panose="020B0604020202020204" pitchFamily="34" charset="0"/>
                <a:cs typeface="Arial" panose="020B0604020202020204" pitchFamily="34" charset="0"/>
              </a:rPr>
              <a:t>, Cl. (2002) : </a:t>
            </a:r>
            <a:r>
              <a:rPr lang="fr-FR" sz="800" b="1" i="1" u="none" strike="noStrike" kern="1200" cap="none" dirty="0">
                <a:ln>
                  <a:noFill/>
                </a:ln>
                <a:latin typeface="Arial" panose="020B0604020202020204" pitchFamily="34" charset="0"/>
                <a:cs typeface="Arial" panose="020B0604020202020204" pitchFamily="34" charset="0"/>
              </a:rPr>
              <a:t>Réécrire </a:t>
            </a:r>
            <a:r>
              <a:rPr lang="fr-FR" sz="800" b="0" i="1" u="none" strike="noStrike" kern="1200" cap="none" dirty="0">
                <a:ln>
                  <a:noFill/>
                </a:ln>
                <a:latin typeface="Arial" panose="020B0604020202020204" pitchFamily="34" charset="0"/>
                <a:cs typeface="Arial" panose="020B0604020202020204" pitchFamily="34" charset="0"/>
              </a:rPr>
              <a:t>à l’école et au collège. De l’analyse des brouillons à l’écriture accompagnée</a:t>
            </a:r>
            <a:r>
              <a:rPr lang="fr-FR" sz="800" b="0" i="0" u="none" strike="noStrike" kern="1200" cap="none" dirty="0">
                <a:ln>
                  <a:noFill/>
                </a:ln>
                <a:latin typeface="Arial" panose="020B0604020202020204" pitchFamily="34" charset="0"/>
                <a:cs typeface="Arial" panose="020B0604020202020204" pitchFamily="34" charset="0"/>
              </a:rPr>
              <a:t>, Paris, ESF Éditeurs.</a:t>
            </a:r>
          </a:p>
          <a:p>
            <a:pPr marL="0" indent="0">
              <a:buNone/>
            </a:pPr>
            <a:endParaRPr lang="fr-FR" sz="800" dirty="0">
              <a:latin typeface="Arial" panose="020B0604020202020204" pitchFamily="34" charset="0"/>
              <a:cs typeface="Arial" panose="020B0604020202020204" pitchFamily="34" charset="0"/>
            </a:endParaRPr>
          </a:p>
          <a:p>
            <a:pPr marL="342900" indent="-342900">
              <a:buAutoNum type="arabicPeriod"/>
            </a:pPr>
            <a:r>
              <a:rPr lang="fr-FR" sz="800" b="1" baseline="0" dirty="0">
                <a:latin typeface="Arial" panose="020B0604020202020204" pitchFamily="34" charset="0"/>
                <a:cs typeface="Arial" panose="020B0604020202020204" pitchFamily="34" charset="0"/>
              </a:rPr>
              <a:t>Souligner l’écart de formulatio</a:t>
            </a:r>
            <a:r>
              <a:rPr lang="fr-FR" sz="800" baseline="0" dirty="0">
                <a:latin typeface="Arial" panose="020B0604020202020204" pitchFamily="34" charset="0"/>
                <a:cs typeface="Arial" panose="020B0604020202020204" pitchFamily="34" charset="0"/>
              </a:rPr>
              <a:t>n « écriture du produit visé » formule qui concerne tant la production de texte, que de phrase, de mots, (unités </a:t>
            </a:r>
            <a:r>
              <a:rPr lang="fr-FR" sz="800" baseline="0" dirty="0" err="1">
                <a:latin typeface="Arial" panose="020B0604020202020204" pitchFamily="34" charset="0"/>
                <a:cs typeface="Arial" panose="020B0604020202020204" pitchFamily="34" charset="0"/>
              </a:rPr>
              <a:t>diférentes</a:t>
            </a:r>
            <a:r>
              <a:rPr lang="fr-FR" sz="800" baseline="0" dirty="0">
                <a:latin typeface="Arial" panose="020B0604020202020204" pitchFamily="34" charset="0"/>
                <a:cs typeface="Arial" panose="020B0604020202020204" pitchFamily="34" charset="0"/>
              </a:rPr>
              <a:t>) la production d’une ligne du temps, d’u schéma, d’une liste (forme différente)</a:t>
            </a:r>
          </a:p>
          <a:p>
            <a:pPr marL="342900" indent="-342900">
              <a:buAutoNum type="arabicPeriod"/>
            </a:pPr>
            <a:r>
              <a:rPr lang="fr-FR" sz="800" b="1" baseline="0" dirty="0">
                <a:latin typeface="Arial" panose="020B0604020202020204" pitchFamily="34" charset="0"/>
                <a:cs typeface="Arial" panose="020B0604020202020204" pitchFamily="34" charset="0"/>
              </a:rPr>
              <a:t>Pourquoi est-ce important : </a:t>
            </a:r>
            <a:r>
              <a:rPr lang="fr-FR" sz="800" b="1" baseline="0" dirty="0" err="1">
                <a:latin typeface="Arial" panose="020B0604020202020204" pitchFamily="34" charset="0"/>
                <a:cs typeface="Arial" panose="020B0604020202020204" pitchFamily="34" charset="0"/>
              </a:rPr>
              <a:t>svt</a:t>
            </a:r>
            <a:r>
              <a:rPr lang="fr-FR" sz="800" b="1" baseline="0" dirty="0">
                <a:latin typeface="Arial" panose="020B0604020202020204" pitchFamily="34" charset="0"/>
                <a:cs typeface="Arial" panose="020B0604020202020204" pitchFamily="34" charset="0"/>
              </a:rPr>
              <a:t> l’anticipation n’est pas déployée </a:t>
            </a:r>
            <a:r>
              <a:rPr lang="fr-FR" sz="800" baseline="0" dirty="0">
                <a:latin typeface="Arial" panose="020B0604020202020204" pitchFamily="34" charset="0"/>
                <a:cs typeface="Arial" panose="020B0604020202020204" pitchFamily="34" charset="0"/>
              </a:rPr>
              <a:t>(5,5 min en moyenne/</a:t>
            </a:r>
            <a:r>
              <a:rPr lang="fr-FR" sz="800" baseline="0" dirty="0" err="1">
                <a:latin typeface="Arial" panose="020B0604020202020204" pitchFamily="34" charset="0"/>
                <a:cs typeface="Arial" panose="020B0604020202020204" pitchFamily="34" charset="0"/>
              </a:rPr>
              <a:t>sem</a:t>
            </a:r>
            <a:r>
              <a:rPr lang="fr-FR" sz="800" baseline="0" dirty="0">
                <a:latin typeface="Arial" panose="020B0604020202020204" pitchFamily="34" charset="0"/>
                <a:cs typeface="Arial" panose="020B0604020202020204" pitchFamily="34" charset="0"/>
              </a:rPr>
              <a:t>, 1/3 qui n’en font pas)- un rétrécissement du processus scriptural (Catherine </a:t>
            </a:r>
            <a:r>
              <a:rPr lang="fr-FR" sz="800" baseline="0" dirty="0" err="1">
                <a:latin typeface="Arial" panose="020B0604020202020204" pitchFamily="34" charset="0"/>
                <a:cs typeface="Arial" panose="020B0604020202020204" pitchFamily="34" charset="0"/>
              </a:rPr>
              <a:t>Boré</a:t>
            </a:r>
            <a:r>
              <a:rPr lang="fr-FR" sz="800" baseline="0" dirty="0">
                <a:latin typeface="Arial" panose="020B0604020202020204" pitchFamily="34" charset="0"/>
                <a:cs typeface="Arial" panose="020B0604020202020204" pitchFamily="34" charset="0"/>
              </a:rPr>
              <a:t>)</a:t>
            </a:r>
          </a:p>
          <a:p>
            <a:pPr marL="342900" indent="-342900">
              <a:buAutoNum type="arabicPeriod"/>
            </a:pPr>
            <a:r>
              <a:rPr lang="fr-FR" sz="800" baseline="0" dirty="0">
                <a:latin typeface="Arial" panose="020B0604020202020204" pitchFamily="34" charset="0"/>
                <a:cs typeface="Arial" panose="020B0604020202020204" pitchFamily="34" charset="0"/>
              </a:rPr>
              <a:t>Or les meilleurs scripteurs de C3 sont capables </a:t>
            </a:r>
            <a:r>
              <a:rPr lang="fr-FR" sz="800" baseline="0" dirty="0" err="1">
                <a:latin typeface="Arial" panose="020B0604020202020204" pitchFamily="34" charset="0"/>
                <a:cs typeface="Arial" panose="020B0604020202020204" pitchFamily="34" charset="0"/>
              </a:rPr>
              <a:t>qd</a:t>
            </a:r>
            <a:r>
              <a:rPr lang="fr-FR" sz="800" baseline="0" dirty="0">
                <a:latin typeface="Arial" panose="020B0604020202020204" pitchFamily="34" charset="0"/>
                <a:cs typeface="Arial" panose="020B0604020202020204" pitchFamily="34" charset="0"/>
              </a:rPr>
              <a:t> ils en ont besoin de déployer de véritables stratégies anticipatrices, en amont ou pdt, les plus faibles, non notamment parce que cela ne s’enseigne pas</a:t>
            </a:r>
          </a:p>
          <a:p>
            <a:pPr marL="342900" indent="-342900">
              <a:buAutoNum type="arabicPeriod"/>
            </a:pPr>
            <a:r>
              <a:rPr lang="fr-FR" sz="800" b="1" baseline="0" dirty="0">
                <a:latin typeface="Arial" panose="020B0604020202020204" pitchFamily="34" charset="0"/>
                <a:cs typeface="Arial" panose="020B0604020202020204" pitchFamily="34" charset="0"/>
              </a:rPr>
              <a:t>De plus face à la complexité (millefeuille), une part de cette complexité gagne à être traitée de façon anticipée</a:t>
            </a:r>
          </a:p>
          <a:p>
            <a:pPr marL="342900" indent="-342900">
              <a:buAutoNum type="arabicPeriod"/>
            </a:pPr>
            <a:r>
              <a:rPr lang="fr-FR" sz="800" b="1" baseline="0" dirty="0">
                <a:latin typeface="Arial" panose="020B0604020202020204" pitchFamily="34" charset="0"/>
                <a:cs typeface="Arial" panose="020B0604020202020204" pitchFamily="34" charset="0"/>
              </a:rPr>
              <a:t>Pourquoi le terme de « préparation de l’écriture » </a:t>
            </a:r>
            <a:r>
              <a:rPr lang="fr-FR" sz="800" baseline="0" dirty="0">
                <a:latin typeface="Arial" panose="020B0604020202020204" pitchFamily="34" charset="0"/>
                <a:cs typeface="Arial" panose="020B0604020202020204" pitchFamily="34" charset="0"/>
              </a:rPr>
              <a:t>: on ne se lance pas comme ça dans l’écriture , on prépare  </a:t>
            </a:r>
            <a:r>
              <a:rPr lang="fr-FR" sz="800" b="1" baseline="0" dirty="0">
                <a:latin typeface="Arial" panose="020B0604020202020204" pitchFamily="34" charset="0"/>
                <a:cs typeface="Arial" panose="020B0604020202020204" pitchFamily="34" charset="0"/>
              </a:rPr>
              <a:t>(acte d’enseignement, objet enseigné avec du coup un écart par rapport au modèle (temps institutionnalisé)</a:t>
            </a:r>
            <a:r>
              <a:rPr lang="fr-FR" sz="800" dirty="0">
                <a:solidFill>
                  <a:schemeClr val="accent1">
                    <a:lumMod val="75000"/>
                  </a:schemeClr>
                </a:solidFill>
                <a:latin typeface="Arial" panose="020B0604020202020204" pitchFamily="34" charset="0"/>
                <a:cs typeface="Arial" panose="020B0604020202020204" pitchFamily="34" charset="0"/>
              </a:rPr>
              <a:t>Qu’est-ce qui gagne à être travaillé de façon anticipée  (en fonction du l’écrit visé et de l’âge des scripteurs) et comment?</a:t>
            </a:r>
          </a:p>
          <a:p>
            <a:pPr marL="0" indent="0">
              <a:buNone/>
            </a:pPr>
            <a:endParaRPr lang="fr-FR" sz="800" dirty="0">
              <a:latin typeface="Arial" panose="020B0604020202020204" pitchFamily="34" charset="0"/>
              <a:cs typeface="Arial" panose="020B0604020202020204" pitchFamily="34" charset="0"/>
            </a:endParaRPr>
          </a:p>
          <a:p>
            <a:pPr marL="0" indent="0">
              <a:buNone/>
            </a:pPr>
            <a:endParaRPr lang="fr-FR" sz="8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B9A8816C-4248-48F0-8348-A28D64060E04}" type="slidenum">
              <a:rPr lang="fr-FR" smtClean="0">
                <a:solidFill>
                  <a:prstClr val="black"/>
                </a:solidFill>
              </a:rPr>
              <a:pPr/>
              <a:t>20</a:t>
            </a:fld>
            <a:endParaRPr lang="fr-FR">
              <a:solidFill>
                <a:prstClr val="black"/>
              </a:solidFill>
            </a:endParaRPr>
          </a:p>
        </p:txBody>
      </p:sp>
    </p:spTree>
    <p:extLst>
      <p:ext uri="{BB962C8B-B14F-4D97-AF65-F5344CB8AC3E}">
        <p14:creationId xmlns:p14="http://schemas.microsoft.com/office/powerpoint/2010/main" val="3268387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ChangeArrowheads="1" noTextEdit="1"/>
          </p:cNvSpPr>
          <p:nvPr>
            <p:ph type="sldImg"/>
          </p:nvPr>
        </p:nvSpPr>
        <p:spPr>
          <a:xfrm>
            <a:off x="381000" y="685800"/>
            <a:ext cx="6096000" cy="3429000"/>
          </a:xfrm>
          <a:ln/>
        </p:spPr>
      </p:sp>
      <p:sp>
        <p:nvSpPr>
          <p:cNvPr id="39939" name="Espace réservé des notes 2"/>
          <p:cNvSpPr>
            <a:spLocks noGrp="1" noChangeArrowheads="1"/>
          </p:cNvSpPr>
          <p:nvPr>
            <p:ph type="body" idx="1"/>
          </p:nvPr>
        </p:nvSpPr>
        <p:spPr>
          <a:noFill/>
        </p:spPr>
        <p:txBody>
          <a:bodyPr/>
          <a:lstStyle/>
          <a:p>
            <a:endParaRPr lang="fr-FR" altLang="fr-FR">
              <a:latin typeface="Arial" pitchFamily="34" charset="0"/>
            </a:endParaRPr>
          </a:p>
        </p:txBody>
      </p:sp>
      <p:sp>
        <p:nvSpPr>
          <p:cNvPr id="39940" name="Espace réservé du numéro de diapositive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06DFB44-3B09-4E9A-BE56-B6E1238C995D}" type="slidenum">
              <a:rPr lang="fr-FR" altLang="fr-FR">
                <a:solidFill>
                  <a:prstClr val="black"/>
                </a:solidFill>
              </a:rPr>
              <a:pPr/>
              <a:t>21</a:t>
            </a:fld>
            <a:endParaRPr lang="fr-FR" altLang="fr-FR">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502505" lvl="1" indent="0">
              <a:lnSpc>
                <a:spcPct val="150000"/>
              </a:lnSpc>
              <a:spcBef>
                <a:spcPts val="1200"/>
              </a:spcBef>
              <a:spcAft>
                <a:spcPts val="1200"/>
              </a:spcAft>
              <a:buNone/>
              <a:defRPr/>
            </a:pPr>
            <a:endParaRPr lang="fr-FR" altLang="fr-FR" sz="2000" i="1" dirty="0">
              <a:latin typeface="Gentium Basic" panose="02000503060000020004" pitchFamily="2" charset="0"/>
            </a:endParaRPr>
          </a:p>
        </p:txBody>
      </p:sp>
      <p:sp>
        <p:nvSpPr>
          <p:cNvPr id="4" name="Espace réservé du numéro de diapositive 3"/>
          <p:cNvSpPr>
            <a:spLocks noGrp="1"/>
          </p:cNvSpPr>
          <p:nvPr>
            <p:ph type="sldNum" sz="quarter" idx="10"/>
          </p:nvPr>
        </p:nvSpPr>
        <p:spPr/>
        <p:txBody>
          <a:bodyPr/>
          <a:lstStyle/>
          <a:p>
            <a:fld id="{D53A6E1A-97B2-4C94-8B3A-3072334E1E26}" type="slidenum">
              <a:rPr smtClean="0">
                <a:solidFill>
                  <a:prstClr val="black"/>
                </a:solidFill>
              </a:rPr>
              <a:pPr/>
              <a:t>22</a:t>
            </a:fld>
            <a:endParaRPr>
              <a:solidFill>
                <a:prstClr val="black"/>
              </a:solidFill>
            </a:endParaRPr>
          </a:p>
        </p:txBody>
      </p:sp>
    </p:spTree>
    <p:extLst>
      <p:ext uri="{BB962C8B-B14F-4D97-AF65-F5344CB8AC3E}">
        <p14:creationId xmlns:p14="http://schemas.microsoft.com/office/powerpoint/2010/main" val="895548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lvl="1">
              <a:lnSpc>
                <a:spcPct val="150000"/>
              </a:lnSpc>
              <a:spcAft>
                <a:spcPts val="661"/>
              </a:spcAft>
              <a:defRPr/>
            </a:pPr>
            <a:endParaRPr lang="fr-FR" altLang="fr-FR" sz="1700" dirty="0"/>
          </a:p>
          <a:p>
            <a:pPr marL="502505" lvl="1" indent="0">
              <a:lnSpc>
                <a:spcPct val="150000"/>
              </a:lnSpc>
              <a:spcBef>
                <a:spcPts val="1200"/>
              </a:spcBef>
              <a:spcAft>
                <a:spcPts val="1200"/>
              </a:spcAft>
              <a:buNone/>
              <a:defRPr/>
            </a:pPr>
            <a:endParaRPr lang="fr-FR" altLang="fr-FR" sz="2000" i="1" dirty="0">
              <a:latin typeface="Gentium Basic" panose="02000503060000020004" pitchFamily="2" charset="0"/>
            </a:endParaRPr>
          </a:p>
        </p:txBody>
      </p:sp>
      <p:sp>
        <p:nvSpPr>
          <p:cNvPr id="4" name="Espace réservé du numéro de diapositive 3"/>
          <p:cNvSpPr>
            <a:spLocks noGrp="1"/>
          </p:cNvSpPr>
          <p:nvPr>
            <p:ph type="sldNum" sz="quarter" idx="10"/>
          </p:nvPr>
        </p:nvSpPr>
        <p:spPr/>
        <p:txBody>
          <a:bodyPr/>
          <a:lstStyle/>
          <a:p>
            <a:fld id="{D53A6E1A-97B2-4C94-8B3A-3072334E1E26}"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val="424381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55650"/>
            <a:ext cx="6616700" cy="372268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53A6E1A-97B2-4C94-8B3A-3072334E1E26}" type="slidenum">
              <a:rPr smtClean="0">
                <a:solidFill>
                  <a:prstClr val="black"/>
                </a:solidFill>
              </a:rPr>
              <a:pPr/>
              <a:t>24</a:t>
            </a:fld>
            <a:endParaRPr>
              <a:solidFill>
                <a:prstClr val="black"/>
              </a:solidFill>
            </a:endParaRPr>
          </a:p>
        </p:txBody>
      </p:sp>
    </p:spTree>
    <p:extLst>
      <p:ext uri="{BB962C8B-B14F-4D97-AF65-F5344CB8AC3E}">
        <p14:creationId xmlns:p14="http://schemas.microsoft.com/office/powerpoint/2010/main" val="1866501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55650"/>
            <a:ext cx="6616700" cy="372268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53A6E1A-97B2-4C94-8B3A-3072334E1E26}" type="slidenum">
              <a:rPr smtClean="0">
                <a:solidFill>
                  <a:prstClr val="black"/>
                </a:solidFill>
              </a:rPr>
              <a:pPr/>
              <a:t>25</a:t>
            </a:fld>
            <a:endParaRPr>
              <a:solidFill>
                <a:prstClr val="black"/>
              </a:solidFill>
            </a:endParaRPr>
          </a:p>
        </p:txBody>
      </p:sp>
    </p:spTree>
    <p:extLst>
      <p:ext uri="{BB962C8B-B14F-4D97-AF65-F5344CB8AC3E}">
        <p14:creationId xmlns:p14="http://schemas.microsoft.com/office/powerpoint/2010/main" val="1866501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5325"/>
            <a:ext cx="6094413"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A4F4CA1-C619-424E-A333-EFB72C1D0279}"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623787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5325"/>
            <a:ext cx="6094413"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4F4CA1-C619-424E-A333-EFB72C1D0279}"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3829496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5325"/>
            <a:ext cx="6094413" cy="3429000"/>
          </a:xfrm>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pPr defTabSz="457200">
              <a:defRPr/>
            </a:pPr>
            <a:fld id="{3A4F4CA1-C619-424E-A333-EFB72C1D0279}" type="slidenum">
              <a:rPr lang="fr-FR" smtClean="0">
                <a:solidFill>
                  <a:prstClr val="black"/>
                </a:solidFill>
              </a:rPr>
              <a:pPr defTabSz="457200">
                <a:defRPr/>
              </a:pPr>
              <a:t>29</a:t>
            </a:fld>
            <a:endParaRPr lang="fr-FR">
              <a:solidFill>
                <a:prstClr val="black"/>
              </a:solidFill>
            </a:endParaRPr>
          </a:p>
        </p:txBody>
      </p:sp>
    </p:spTree>
    <p:extLst>
      <p:ext uri="{BB962C8B-B14F-4D97-AF65-F5344CB8AC3E}">
        <p14:creationId xmlns:p14="http://schemas.microsoft.com/office/powerpoint/2010/main" val="2644175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Faire évoluer production en encodant soi même </a:t>
            </a:r>
          </a:p>
          <a:p>
            <a:r>
              <a:rPr lang="fr-FR" altLang="fr-FR"/>
              <a:t>Trop sur le texte</a:t>
            </a:r>
          </a:p>
          <a:p>
            <a:r>
              <a:rPr lang="fr-FR" altLang="fr-FR"/>
              <a:t>Conforte une représentation déjà là de qqc de lourd, compliqué</a:t>
            </a:r>
          </a:p>
          <a:p>
            <a:r>
              <a:rPr lang="fr-FR" altLang="fr-FR"/>
              <a:t>+ pas tjs l’élève qui choisi </a:t>
            </a:r>
          </a:p>
          <a:p>
            <a:r>
              <a:rPr lang="fr-FR" altLang="fr-FR"/>
              <a:t>Frontière pas tjs bien nette entre production et dictée mais la pratique observée nous éclaire</a:t>
            </a:r>
          </a:p>
          <a:p>
            <a:r>
              <a:rPr lang="fr-FR" altLang="fr-FR"/>
              <a:t>La production mettrait plus souvent en jeu d’autres dimensions</a:t>
            </a:r>
          </a:p>
        </p:txBody>
      </p:sp>
      <p:sp>
        <p:nvSpPr>
          <p:cNvPr id="4" name="Espace réservé du numéro de diapositive 3"/>
          <p:cNvSpPr>
            <a:spLocks noGrp="1"/>
          </p:cNvSpPr>
          <p:nvPr>
            <p:ph type="sldNum" sz="quarter" idx="5"/>
          </p:nvPr>
        </p:nvSpPr>
        <p:spPr/>
        <p:txBody>
          <a:bodyPr/>
          <a:lstStyle/>
          <a:p>
            <a:pPr>
              <a:defRPr/>
            </a:pPr>
            <a:fld id="{EE0FB5BD-3CE7-4FEC-8ACC-DB8CA4EFEF93}" type="slidenum">
              <a:rPr lang="fr-FR">
                <a:solidFill>
                  <a:prstClr val="black"/>
                </a:solidFill>
              </a:rPr>
              <a:pPr>
                <a:defRPr/>
              </a:pPr>
              <a:t>4</a:t>
            </a:fld>
            <a:endParaRPr lang="fr-FR">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5325"/>
            <a:ext cx="6094413" cy="3429000"/>
          </a:xfrm>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pPr defTabSz="457200">
              <a:defRPr/>
            </a:pPr>
            <a:fld id="{3A4F4CA1-C619-424E-A333-EFB72C1D0279}" type="slidenum">
              <a:rPr lang="fr-FR" smtClean="0">
                <a:solidFill>
                  <a:prstClr val="black"/>
                </a:solidFill>
              </a:rPr>
              <a:pPr defTabSz="457200">
                <a:defRPr/>
              </a:pPr>
              <a:t>30</a:t>
            </a:fld>
            <a:endParaRPr lang="fr-FR">
              <a:solidFill>
                <a:prstClr val="black"/>
              </a:solidFill>
            </a:endParaRPr>
          </a:p>
        </p:txBody>
      </p:sp>
    </p:spTree>
    <p:extLst>
      <p:ext uri="{BB962C8B-B14F-4D97-AF65-F5344CB8AC3E}">
        <p14:creationId xmlns:p14="http://schemas.microsoft.com/office/powerpoint/2010/main" val="2644175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5325"/>
            <a:ext cx="6094413"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4F4CA1-C619-424E-A333-EFB72C1D0279}" type="slidenum">
              <a:rPr lang="fr-FR" smtClean="0">
                <a:solidFill>
                  <a:prstClr val="black"/>
                </a:solidFill>
              </a:rPr>
              <a:pPr/>
              <a:t>31</a:t>
            </a:fld>
            <a:endParaRPr lang="fr-FR">
              <a:solidFill>
                <a:prstClr val="black"/>
              </a:solidFill>
            </a:endParaRPr>
          </a:p>
        </p:txBody>
      </p:sp>
    </p:spTree>
    <p:extLst>
      <p:ext uri="{BB962C8B-B14F-4D97-AF65-F5344CB8AC3E}">
        <p14:creationId xmlns:p14="http://schemas.microsoft.com/office/powerpoint/2010/main" val="3978219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5325"/>
            <a:ext cx="6094413"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4F4CA1-C619-424E-A333-EFB72C1D0279}" type="slidenum">
              <a:rPr lang="fr-FR" smtClean="0">
                <a:solidFill>
                  <a:prstClr val="black"/>
                </a:solidFill>
              </a:rPr>
              <a:pPr/>
              <a:t>32</a:t>
            </a:fld>
            <a:endParaRPr lang="fr-FR">
              <a:solidFill>
                <a:prstClr val="black"/>
              </a:solidFill>
            </a:endParaRPr>
          </a:p>
        </p:txBody>
      </p:sp>
    </p:spTree>
    <p:extLst>
      <p:ext uri="{BB962C8B-B14F-4D97-AF65-F5344CB8AC3E}">
        <p14:creationId xmlns:p14="http://schemas.microsoft.com/office/powerpoint/2010/main" val="3530980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5325"/>
            <a:ext cx="6094413"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4F4CA1-C619-424E-A333-EFB72C1D0279}"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3005314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7388"/>
            <a:ext cx="6092825" cy="3427412"/>
          </a:xfrm>
        </p:spPr>
      </p:sp>
      <p:sp>
        <p:nvSpPr>
          <p:cNvPr id="3" name="Espace réservé des commentair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3A4F4CA1-C619-424E-A333-EFB72C1D0279}" type="slidenum">
              <a:rPr lang="fr-FR" smtClean="0">
                <a:solidFill>
                  <a:prstClr val="black"/>
                </a:solidFill>
              </a:rPr>
              <a:pPr/>
              <a:t>34</a:t>
            </a:fld>
            <a:endParaRPr lang="fr-FR" dirty="0">
              <a:solidFill>
                <a:prstClr val="black"/>
              </a:solidFill>
            </a:endParaRPr>
          </a:p>
        </p:txBody>
      </p:sp>
    </p:spTree>
    <p:extLst>
      <p:ext uri="{BB962C8B-B14F-4D97-AF65-F5344CB8AC3E}">
        <p14:creationId xmlns:p14="http://schemas.microsoft.com/office/powerpoint/2010/main" val="1766766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53A6E1A-97B2-4C94-8B3A-3072334E1E26}" type="slidenum">
              <a:rPr lang="fr-FR" smtClean="0">
                <a:solidFill>
                  <a:prstClr val="black"/>
                </a:solidFill>
              </a:rPr>
              <a:pPr/>
              <a:t>36</a:t>
            </a:fld>
            <a:endParaRPr lang="fr-FR">
              <a:solidFill>
                <a:prstClr val="black"/>
              </a:solidFill>
            </a:endParaRPr>
          </a:p>
        </p:txBody>
      </p:sp>
    </p:spTree>
    <p:extLst>
      <p:ext uri="{BB962C8B-B14F-4D97-AF65-F5344CB8AC3E}">
        <p14:creationId xmlns:p14="http://schemas.microsoft.com/office/powerpoint/2010/main" val="1397997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5325"/>
            <a:ext cx="6094413" cy="3429000"/>
          </a:xfrm>
        </p:spPr>
      </p:sp>
      <p:sp>
        <p:nvSpPr>
          <p:cNvPr id="3" name="Espace réservé des notes 2"/>
          <p:cNvSpPr>
            <a:spLocks noGrp="1"/>
          </p:cNvSpPr>
          <p:nvPr>
            <p:ph type="body" idx="1"/>
          </p:nvPr>
        </p:nvSpPr>
        <p:spPr/>
        <p:txBody>
          <a:bodyPr/>
          <a:lstStyle/>
          <a:p>
            <a:pPr marL="0" indent="0">
              <a:buNone/>
            </a:pP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3A4F4CA1-C619-424E-A333-EFB72C1D0279}" type="slidenum">
              <a:rPr lang="fr-FR" smtClean="0">
                <a:solidFill>
                  <a:prstClr val="black"/>
                </a:solidFill>
              </a:rPr>
              <a:pPr/>
              <a:t>37</a:t>
            </a:fld>
            <a:endParaRPr lang="fr-FR">
              <a:solidFill>
                <a:prstClr val="black"/>
              </a:solidFill>
            </a:endParaRPr>
          </a:p>
        </p:txBody>
      </p:sp>
    </p:spTree>
    <p:extLst>
      <p:ext uri="{BB962C8B-B14F-4D97-AF65-F5344CB8AC3E}">
        <p14:creationId xmlns:p14="http://schemas.microsoft.com/office/powerpoint/2010/main" val="2701220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7388"/>
            <a:ext cx="6092825" cy="3427412"/>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4F4CA1-C619-424E-A333-EFB72C1D0279}" type="slidenum">
              <a:rPr lang="fr-FR" smtClean="0">
                <a:solidFill>
                  <a:prstClr val="black"/>
                </a:solidFill>
              </a:rPr>
              <a:pPr/>
              <a:t>38</a:t>
            </a:fld>
            <a:endParaRPr lang="fr-FR">
              <a:solidFill>
                <a:prstClr val="black"/>
              </a:solidFill>
            </a:endParaRPr>
          </a:p>
        </p:txBody>
      </p:sp>
    </p:spTree>
    <p:extLst>
      <p:ext uri="{BB962C8B-B14F-4D97-AF65-F5344CB8AC3E}">
        <p14:creationId xmlns:p14="http://schemas.microsoft.com/office/powerpoint/2010/main" val="1726644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53A6E1A-97B2-4C94-8B3A-3072334E1E26}" type="slidenum">
              <a:rPr lang="fr-FR" smtClean="0">
                <a:solidFill>
                  <a:prstClr val="black"/>
                </a:solidFill>
              </a:rPr>
              <a:pPr/>
              <a:t>39</a:t>
            </a:fld>
            <a:endParaRPr lang="fr-FR">
              <a:solidFill>
                <a:prstClr val="black"/>
              </a:solidFill>
            </a:endParaRPr>
          </a:p>
        </p:txBody>
      </p:sp>
    </p:spTree>
    <p:extLst>
      <p:ext uri="{BB962C8B-B14F-4D97-AF65-F5344CB8AC3E}">
        <p14:creationId xmlns:p14="http://schemas.microsoft.com/office/powerpoint/2010/main" val="1598571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Sans doute nécessaire ici aussi de faire évoluer ce document vu ce qu’’on sait des pratiques  et de l’importance de clarifier les choses</a:t>
            </a:r>
          </a:p>
        </p:txBody>
      </p:sp>
      <p:sp>
        <p:nvSpPr>
          <p:cNvPr id="4" name="Espace réservé du numéro de diapositive 3"/>
          <p:cNvSpPr>
            <a:spLocks noGrp="1"/>
          </p:cNvSpPr>
          <p:nvPr>
            <p:ph type="sldNum" sz="quarter" idx="5"/>
          </p:nvPr>
        </p:nvSpPr>
        <p:spPr/>
        <p:txBody>
          <a:bodyPr/>
          <a:lstStyle/>
          <a:p>
            <a:pPr>
              <a:defRPr/>
            </a:pPr>
            <a:fld id="{453C9D90-98D8-4ED2-91AE-4E56D8210646}" type="slidenum">
              <a:rPr lang="fr-FR">
                <a:solidFill>
                  <a:prstClr val="black"/>
                </a:solidFill>
              </a:rPr>
              <a:pPr>
                <a:defRPr/>
              </a:pPr>
              <a:t>5</a:t>
            </a:fld>
            <a:endParaRPr lang="fr-FR">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e l'image des diapositives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 name="Espace réservé du numéro de diapositive 3"/>
          <p:cNvSpPr>
            <a:spLocks noGrp="1"/>
          </p:cNvSpPr>
          <p:nvPr>
            <p:ph type="sldNum" sz="quarter" idx="5"/>
          </p:nvPr>
        </p:nvSpPr>
        <p:spPr/>
        <p:txBody>
          <a:bodyPr/>
          <a:lstStyle/>
          <a:p>
            <a:pPr>
              <a:defRPr/>
            </a:pPr>
            <a:fld id="{D771A509-0881-4A0A-A2EE-411424FA5FE1}" type="slidenum">
              <a:rPr>
                <a:solidFill>
                  <a:prstClr val="black"/>
                </a:solidFill>
              </a:rPr>
              <a:pPr>
                <a:defRPr/>
              </a:pPr>
              <a:t>6</a:t>
            </a:fld>
            <a:endParaRPr>
              <a:solidFill>
                <a:prstClr val="black"/>
              </a:solidFill>
            </a:endParaRPr>
          </a:p>
        </p:txBody>
      </p:sp>
    </p:spTree>
    <p:extLst>
      <p:ext uri="{BB962C8B-B14F-4D97-AF65-F5344CB8AC3E}">
        <p14:creationId xmlns:p14="http://schemas.microsoft.com/office/powerpoint/2010/main" val="2053697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Nathalie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solidFill>
                  <a:schemeClr val="tx1"/>
                </a:solidFill>
                <a:latin typeface="+mn-lt"/>
                <a:ea typeface="Calibri"/>
                <a:cs typeface="Calibri"/>
                <a:sym typeface="Calibri"/>
              </a:rPr>
              <a:t>D’emblée</a:t>
            </a:r>
            <a:r>
              <a:rPr lang="en-US" sz="1200" b="0" dirty="0">
                <a:solidFill>
                  <a:schemeClr val="tx1"/>
                </a:solidFill>
                <a:latin typeface="+mn-lt"/>
                <a:ea typeface="Calibri"/>
                <a:cs typeface="Calibri"/>
                <a:sym typeface="Calibri"/>
              </a:rPr>
              <a:t> nous </a:t>
            </a:r>
            <a:r>
              <a:rPr lang="en-US" sz="1200" b="0" dirty="0" err="1">
                <a:solidFill>
                  <a:schemeClr val="tx1"/>
                </a:solidFill>
                <a:latin typeface="+mn-lt"/>
                <a:ea typeface="Calibri"/>
                <a:cs typeface="Calibri"/>
                <a:sym typeface="Calibri"/>
              </a:rPr>
              <a:t>avons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intégré</a:t>
            </a:r>
            <a:r>
              <a:rPr lang="en-US" sz="1200" b="0" dirty="0">
                <a:solidFill>
                  <a:schemeClr val="tx1"/>
                </a:solidFill>
                <a:latin typeface="+mn-lt"/>
                <a:ea typeface="Calibri"/>
                <a:cs typeface="Calibri"/>
                <a:sym typeface="Calibri"/>
              </a:rPr>
              <a:t> le terrain à </a:t>
            </a:r>
            <a:r>
              <a:rPr lang="en-US" sz="1200" b="0" dirty="0" err="1">
                <a:solidFill>
                  <a:schemeClr val="tx1"/>
                </a:solidFill>
                <a:latin typeface="+mn-lt"/>
                <a:ea typeface="Calibri"/>
                <a:cs typeface="Calibri"/>
                <a:sym typeface="Calibri"/>
              </a:rPr>
              <a:t>notre</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groupe</a:t>
            </a:r>
            <a:r>
              <a:rPr lang="en-US" sz="1200" b="0" dirty="0">
                <a:solidFill>
                  <a:schemeClr val="tx1"/>
                </a:solidFill>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La production de phrases </a:t>
            </a:r>
            <a:r>
              <a:rPr lang="en-US" sz="1200" b="0" dirty="0" err="1">
                <a:solidFill>
                  <a:schemeClr val="tx1"/>
                </a:solidFill>
                <a:latin typeface="+mn-lt"/>
                <a:ea typeface="Calibri"/>
                <a:cs typeface="Calibri"/>
                <a:sym typeface="Calibri"/>
              </a:rPr>
              <a:t>reste</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problématique</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notamment</a:t>
            </a:r>
            <a:r>
              <a:rPr lang="en-US" sz="1200" b="0" dirty="0">
                <a:solidFill>
                  <a:schemeClr val="tx1"/>
                </a:solidFill>
                <a:latin typeface="+mn-lt"/>
                <a:ea typeface="Calibri"/>
                <a:cs typeface="Calibri"/>
                <a:sym typeface="Calibri"/>
              </a:rPr>
              <a:t> avec des </a:t>
            </a:r>
            <a:r>
              <a:rPr lang="en-US" sz="1200" b="0" dirty="0" err="1">
                <a:solidFill>
                  <a:schemeClr val="tx1"/>
                </a:solidFill>
                <a:latin typeface="+mn-lt"/>
                <a:ea typeface="Calibri"/>
                <a:cs typeface="Calibri"/>
                <a:sym typeface="Calibri"/>
              </a:rPr>
              <a:t>élèves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en</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difficultés</a:t>
            </a:r>
            <a:r>
              <a:rPr lang="en-US" sz="1200" b="0" dirty="0">
                <a:solidFill>
                  <a:schemeClr val="tx1"/>
                </a:solidFill>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Nous </a:t>
            </a:r>
            <a:r>
              <a:rPr lang="en-US" sz="1200" b="0" dirty="0" err="1">
                <a:solidFill>
                  <a:schemeClr val="tx1"/>
                </a:solidFill>
                <a:latin typeface="+mn-lt"/>
                <a:ea typeface="Calibri"/>
                <a:cs typeface="Calibri"/>
                <a:sym typeface="Calibri"/>
              </a:rPr>
              <a:t>nous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sommes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penchés</a:t>
            </a:r>
            <a:r>
              <a:rPr lang="en-US" sz="1200" b="0" dirty="0">
                <a:solidFill>
                  <a:schemeClr val="tx1"/>
                </a:solidFill>
                <a:latin typeface="+mn-lt"/>
                <a:ea typeface="Calibri"/>
                <a:cs typeface="Calibri"/>
                <a:sym typeface="Calibri"/>
              </a:rPr>
              <a:t> sur 2 types de </a:t>
            </a:r>
            <a:r>
              <a:rPr lang="en-US" sz="1200" b="0" dirty="0" err="1">
                <a:solidFill>
                  <a:schemeClr val="tx1"/>
                </a:solidFill>
                <a:latin typeface="+mn-lt"/>
                <a:ea typeface="Calibri"/>
                <a:cs typeface="Calibri"/>
                <a:sym typeface="Calibri"/>
              </a:rPr>
              <a:t>questionnements</a:t>
            </a:r>
            <a:r>
              <a:rPr lang="en-US" sz="1200" b="0" dirty="0">
                <a:solidFill>
                  <a:schemeClr val="tx1"/>
                </a:solidFill>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Le </a:t>
            </a:r>
            <a:r>
              <a:rPr lang="en-US" sz="1200" b="0" dirty="0" err="1">
                <a:solidFill>
                  <a:schemeClr val="tx1"/>
                </a:solidFill>
                <a:latin typeface="+mn-lt"/>
                <a:ea typeface="Calibri"/>
                <a:cs typeface="Calibri"/>
                <a:sym typeface="Calibri"/>
              </a:rPr>
              <a:t>questionnement</a:t>
            </a:r>
            <a:r>
              <a:rPr lang="en-US" sz="1200" b="0" dirty="0">
                <a:solidFill>
                  <a:schemeClr val="tx1"/>
                </a:solidFill>
                <a:latin typeface="+mn-lt"/>
                <a:ea typeface="Calibri"/>
                <a:cs typeface="Calibri"/>
                <a:sym typeface="Calibri"/>
              </a:rPr>
              <a:t> du point de </a:t>
            </a:r>
            <a:r>
              <a:rPr lang="en-US" sz="1200" b="0" dirty="0" err="1">
                <a:solidFill>
                  <a:schemeClr val="tx1"/>
                </a:solidFill>
                <a:latin typeface="+mn-lt"/>
                <a:ea typeface="Calibri"/>
                <a:cs typeface="Calibri"/>
                <a:sym typeface="Calibri"/>
              </a:rPr>
              <a:t>vue</a:t>
            </a:r>
            <a:r>
              <a:rPr lang="en-US" sz="1200" b="0" dirty="0">
                <a:solidFill>
                  <a:schemeClr val="tx1"/>
                </a:solidFill>
                <a:latin typeface="+mn-lt"/>
                <a:ea typeface="Calibri"/>
                <a:cs typeface="Calibri"/>
                <a:sym typeface="Calibri"/>
              </a:rPr>
              <a:t> des </a:t>
            </a:r>
            <a:r>
              <a:rPr lang="en-US" sz="1200" b="0" dirty="0" err="1">
                <a:solidFill>
                  <a:schemeClr val="tx1"/>
                </a:solidFill>
                <a:latin typeface="+mn-lt"/>
                <a:ea typeface="Calibri"/>
                <a:cs typeface="Calibri"/>
                <a:sym typeface="Calibri"/>
              </a:rPr>
              <a:t>enseignants</a:t>
            </a:r>
            <a:r>
              <a:rPr lang="en-US" sz="1200" b="0" dirty="0">
                <a:solidFill>
                  <a:schemeClr val="tx1"/>
                </a:solidFill>
                <a:latin typeface="+mn-lt"/>
                <a:ea typeface="Calibri"/>
                <a:cs typeface="Calibri"/>
                <a:sym typeface="Calibri"/>
              </a:rPr>
              <a:t> et </a:t>
            </a:r>
            <a:r>
              <a:rPr lang="en-US" sz="1200" b="0" dirty="0" err="1">
                <a:solidFill>
                  <a:schemeClr val="tx1"/>
                </a:solidFill>
                <a:latin typeface="+mn-lt"/>
                <a:ea typeface="Calibri"/>
                <a:cs typeface="Calibri"/>
                <a:sym typeface="Calibri"/>
              </a:rPr>
              <a:t>puis</a:t>
            </a:r>
            <a:r>
              <a:rPr lang="en-US" sz="1200" b="0" dirty="0">
                <a:solidFill>
                  <a:schemeClr val="tx1"/>
                </a:solidFill>
                <a:latin typeface="+mn-lt"/>
                <a:ea typeface="Calibri"/>
                <a:cs typeface="Calibri"/>
                <a:sym typeface="Calibri"/>
              </a:rPr>
              <a:t> de </a:t>
            </a:r>
            <a:r>
              <a:rPr lang="en-US" sz="1200" b="0" dirty="0" err="1">
                <a:solidFill>
                  <a:schemeClr val="tx1"/>
                </a:solidFill>
                <a:latin typeface="+mn-lt"/>
                <a:ea typeface="Calibri"/>
                <a:cs typeface="Calibri"/>
                <a:sym typeface="Calibri"/>
              </a:rPr>
              <a:t>l’élève</a:t>
            </a:r>
            <a:r>
              <a:rPr lang="en-US" sz="1200" b="0" dirty="0">
                <a:solidFill>
                  <a:schemeClr val="tx1"/>
                </a:solidFill>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Pour </a:t>
            </a:r>
            <a:r>
              <a:rPr lang="en-US" sz="1200" b="0" dirty="0" err="1">
                <a:solidFill>
                  <a:schemeClr val="tx1"/>
                </a:solidFill>
                <a:latin typeface="+mn-lt"/>
                <a:ea typeface="Calibri"/>
                <a:cs typeface="Calibri"/>
                <a:sym typeface="Calibri"/>
              </a:rPr>
              <a:t>l’enseignant</a:t>
            </a:r>
            <a:r>
              <a:rPr lang="en-US" sz="1200" b="0" dirty="0">
                <a:solidFill>
                  <a:schemeClr val="tx1"/>
                </a:solidFill>
                <a:latin typeface="+mn-lt"/>
                <a:ea typeface="Calibri"/>
                <a:cs typeface="Calibri"/>
                <a:sym typeface="Calibri"/>
              </a:rPr>
              <a:t>, tout </a:t>
            </a:r>
            <a:r>
              <a:rPr lang="en-US" sz="1200" b="0" dirty="0" err="1">
                <a:solidFill>
                  <a:schemeClr val="tx1"/>
                </a:solidFill>
                <a:latin typeface="+mn-lt"/>
                <a:ea typeface="Calibri"/>
                <a:cs typeface="Calibri"/>
                <a:sym typeface="Calibri"/>
              </a:rPr>
              <a:t>simplement</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ces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préoccupations</a:t>
            </a:r>
            <a:r>
              <a:rPr lang="en-US" sz="1200" b="0" dirty="0">
                <a:solidFill>
                  <a:schemeClr val="tx1"/>
                </a:solidFill>
                <a:latin typeface="+mn-lt"/>
                <a:ea typeface="Calibri"/>
                <a:cs typeface="Calibri"/>
                <a:sym typeface="Calibri"/>
              </a:rPr>
              <a:t> on les </a:t>
            </a:r>
            <a:r>
              <a:rPr lang="en-US" sz="1200" b="0" dirty="0" err="1">
                <a:solidFill>
                  <a:schemeClr val="tx1"/>
                </a:solidFill>
                <a:latin typeface="+mn-lt"/>
                <a:ea typeface="Calibri"/>
                <a:cs typeface="Calibri"/>
                <a:sym typeface="Calibri"/>
              </a:rPr>
              <a:t>reçoit</a:t>
            </a:r>
            <a:r>
              <a:rPr lang="en-US" sz="1200" b="0" dirty="0">
                <a:solidFill>
                  <a:schemeClr val="tx1"/>
                </a:solidFill>
                <a:latin typeface="+mn-lt"/>
                <a:ea typeface="Calibri"/>
                <a:cs typeface="Calibri"/>
                <a:sym typeface="Calibri"/>
              </a:rPr>
              <a:t> de </a:t>
            </a:r>
            <a:r>
              <a:rPr lang="en-US" sz="1200" b="0" dirty="0" err="1">
                <a:solidFill>
                  <a:schemeClr val="tx1"/>
                </a:solidFill>
                <a:latin typeface="+mn-lt"/>
                <a:ea typeface="Calibri"/>
                <a:cs typeface="Calibri"/>
                <a:sym typeface="Calibri"/>
              </a:rPr>
              <a:t>cette</a:t>
            </a:r>
            <a:r>
              <a:rPr lang="en-US" sz="1200" b="0" dirty="0">
                <a:solidFill>
                  <a:schemeClr val="tx1"/>
                </a:solidFill>
                <a:latin typeface="+mn-lt"/>
                <a:ea typeface="Calibri"/>
                <a:cs typeface="Calibri"/>
                <a:sym typeface="Calibri"/>
              </a:rPr>
              <a:t> manière </a:t>
            </a:r>
            <a:r>
              <a:rPr lang="en-US" sz="1200" b="0" dirty="0" err="1">
                <a:solidFill>
                  <a:schemeClr val="tx1"/>
                </a:solidFill>
                <a:latin typeface="+mn-lt"/>
                <a:ea typeface="Calibri"/>
                <a:cs typeface="Calibri"/>
                <a:sym typeface="Calibri"/>
              </a:rPr>
              <a:t>quand</a:t>
            </a:r>
            <a:r>
              <a:rPr lang="en-US" sz="1200" b="0" dirty="0">
                <a:solidFill>
                  <a:schemeClr val="tx1"/>
                </a:solidFill>
                <a:latin typeface="+mn-lt"/>
                <a:ea typeface="Calibri"/>
                <a:cs typeface="Calibri"/>
                <a:sym typeface="Calibri"/>
              </a:rPr>
              <a:t> on </a:t>
            </a:r>
            <a:r>
              <a:rPr lang="en-US" sz="1200" b="0" dirty="0" err="1">
                <a:solidFill>
                  <a:schemeClr val="tx1"/>
                </a:solidFill>
                <a:latin typeface="+mn-lt"/>
                <a:ea typeface="Calibri"/>
                <a:cs typeface="Calibri"/>
                <a:sym typeface="Calibri"/>
              </a:rPr>
              <a:t>va</a:t>
            </a:r>
            <a:r>
              <a:rPr lang="en-US" sz="1200" b="0" dirty="0">
                <a:solidFill>
                  <a:schemeClr val="tx1"/>
                </a:solidFill>
                <a:latin typeface="+mn-lt"/>
                <a:ea typeface="Calibri"/>
                <a:cs typeface="Calibri"/>
                <a:sym typeface="Calibri"/>
              </a:rPr>
              <a:t> sur le terrain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Lire les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Il y a </a:t>
            </a:r>
            <a:r>
              <a:rPr lang="en-US" sz="1200" b="0" dirty="0" err="1">
                <a:solidFill>
                  <a:schemeClr val="tx1"/>
                </a:solidFill>
                <a:latin typeface="+mn-lt"/>
                <a:ea typeface="Calibri"/>
                <a:cs typeface="Calibri"/>
                <a:sym typeface="Calibri"/>
              </a:rPr>
              <a:t>aussi</a:t>
            </a:r>
            <a:r>
              <a:rPr lang="en-US" sz="1200" b="0" dirty="0">
                <a:solidFill>
                  <a:schemeClr val="tx1"/>
                </a:solidFill>
                <a:latin typeface="+mn-lt"/>
                <a:ea typeface="Calibri"/>
                <a:cs typeface="Calibri"/>
                <a:sym typeface="Calibri"/>
              </a:rPr>
              <a:t> tout </a:t>
            </a:r>
            <a:r>
              <a:rPr lang="en-US" sz="1200" b="0" dirty="0" err="1">
                <a:solidFill>
                  <a:schemeClr val="tx1"/>
                </a:solidFill>
                <a:latin typeface="+mn-lt"/>
                <a:ea typeface="Calibri"/>
                <a:cs typeface="Calibri"/>
                <a:sym typeface="Calibri"/>
              </a:rPr>
              <a:t>ce</a:t>
            </a:r>
            <a:r>
              <a:rPr lang="en-US" sz="1200" b="0" dirty="0">
                <a:solidFill>
                  <a:schemeClr val="tx1"/>
                </a:solidFill>
                <a:latin typeface="+mn-lt"/>
                <a:ea typeface="Calibri"/>
                <a:cs typeface="Calibri"/>
                <a:sym typeface="Calibri"/>
              </a:rPr>
              <a:t> qui </a:t>
            </a:r>
            <a:r>
              <a:rPr lang="en-US" sz="1200" b="0" dirty="0" err="1">
                <a:solidFill>
                  <a:schemeClr val="tx1"/>
                </a:solidFill>
                <a:latin typeface="+mn-lt"/>
                <a:ea typeface="Calibri"/>
                <a:cs typeface="Calibri"/>
                <a:sym typeface="Calibri"/>
              </a:rPr>
              <a:t>concerne</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l’évaluation</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Régulation</a:t>
            </a:r>
            <a:r>
              <a:rPr lang="en-US" sz="1200" b="0" dirty="0">
                <a:solidFill>
                  <a:schemeClr val="tx1"/>
                </a:solidFill>
                <a:latin typeface="+mn-lt"/>
                <a:ea typeface="Calibri"/>
                <a:cs typeface="Calibri"/>
                <a:sym typeface="Calibri"/>
              </a:rPr>
              <a:t> pour faire </a:t>
            </a:r>
            <a:r>
              <a:rPr lang="en-US" sz="1200" b="0" dirty="0" err="1">
                <a:solidFill>
                  <a:schemeClr val="tx1"/>
                </a:solidFill>
                <a:latin typeface="+mn-lt"/>
                <a:ea typeface="Calibri"/>
                <a:cs typeface="Calibri"/>
                <a:sym typeface="Calibri"/>
              </a:rPr>
              <a:t>progresser</a:t>
            </a:r>
            <a:r>
              <a:rPr lang="en-US" sz="1200" b="0" dirty="0">
                <a:solidFill>
                  <a:schemeClr val="tx1"/>
                </a:solidFill>
                <a:latin typeface="+mn-lt"/>
                <a:ea typeface="Calibri"/>
                <a:cs typeface="Calibri"/>
                <a:sym typeface="Calibri"/>
              </a:rPr>
              <a:t> les </a:t>
            </a:r>
            <a:r>
              <a:rPr lang="en-US" sz="1200" b="0" dirty="0" err="1">
                <a:solidFill>
                  <a:schemeClr val="tx1"/>
                </a:solidFill>
                <a:latin typeface="+mn-lt"/>
                <a:ea typeface="Calibri"/>
                <a:cs typeface="Calibri"/>
                <a:sym typeface="Calibri"/>
              </a:rPr>
              <a:t>élèves</a:t>
            </a:r>
            <a:r>
              <a:rPr lang="en-US" sz="1200" b="0" dirty="0">
                <a:solidFill>
                  <a:schemeClr val="tx1"/>
                </a:solidFill>
                <a:latin typeface="+mn-lt"/>
                <a:ea typeface="Calibri"/>
                <a:cs typeface="Calibri"/>
                <a:sym typeface="Calibri"/>
              </a:rPr>
              <a:t> : </a:t>
            </a:r>
            <a:r>
              <a:rPr lang="en-US" sz="1200" b="0" dirty="0" err="1">
                <a:solidFill>
                  <a:schemeClr val="tx1"/>
                </a:solidFill>
                <a:latin typeface="+mn-lt"/>
                <a:ea typeface="Calibri"/>
                <a:cs typeface="Calibri"/>
                <a:sym typeface="Calibri"/>
              </a:rPr>
              <a:t>quels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gestes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professionnels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cela</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recoupe</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quelles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modalités</a:t>
            </a:r>
            <a:r>
              <a:rPr lang="en-US" sz="1200" b="0" dirty="0">
                <a:solidFill>
                  <a:schemeClr val="tx1"/>
                </a:solidFill>
                <a:latin typeface="+mn-lt"/>
                <a:ea typeface="Calibri"/>
                <a:cs typeface="Calibri"/>
                <a:sym typeface="Calibri"/>
              </a:rPr>
              <a:t> dans </a:t>
            </a:r>
            <a:r>
              <a:rPr lang="en-US" sz="1200" b="0" dirty="0" err="1">
                <a:solidFill>
                  <a:schemeClr val="tx1"/>
                </a:solidFill>
                <a:latin typeface="+mn-lt"/>
                <a:ea typeface="Calibri"/>
                <a:cs typeface="Calibri"/>
                <a:sym typeface="Calibri"/>
              </a:rPr>
              <a:t>une</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classe</a:t>
            </a:r>
            <a:r>
              <a:rPr lang="en-US" sz="1200" b="0" dirty="0">
                <a:solidFill>
                  <a:schemeClr val="tx1"/>
                </a:solidFill>
                <a:latin typeface="+mn-lt"/>
                <a:ea typeface="Calibri"/>
                <a:cs typeface="Calibri"/>
                <a:sym typeface="Calibri"/>
              </a:rPr>
              <a:t> à 25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Les </a:t>
            </a:r>
            <a:r>
              <a:rPr lang="en-US" sz="1200" b="0" dirty="0" err="1">
                <a:solidFill>
                  <a:schemeClr val="tx1"/>
                </a:solidFill>
                <a:latin typeface="+mn-lt"/>
                <a:ea typeface="Calibri"/>
                <a:cs typeface="Calibri"/>
                <a:sym typeface="Calibri"/>
              </a:rPr>
              <a:t>difficultés</a:t>
            </a:r>
            <a:r>
              <a:rPr lang="en-US" sz="1200" b="0" dirty="0">
                <a:solidFill>
                  <a:schemeClr val="tx1"/>
                </a:solidFill>
                <a:latin typeface="+mn-lt"/>
                <a:ea typeface="Calibri"/>
                <a:cs typeface="Calibri"/>
                <a:sym typeface="Calibri"/>
              </a:rPr>
              <a:t> des </a:t>
            </a:r>
            <a:r>
              <a:rPr lang="en-US" sz="1200" b="0" dirty="0" err="1">
                <a:solidFill>
                  <a:schemeClr val="tx1"/>
                </a:solidFill>
                <a:latin typeface="+mn-lt"/>
                <a:ea typeface="Calibri"/>
                <a:cs typeface="Calibri"/>
                <a:sym typeface="Calibri"/>
              </a:rPr>
              <a:t>élèves</a:t>
            </a:r>
            <a:r>
              <a:rPr lang="en-US" sz="1200" b="0" dirty="0">
                <a:solidFill>
                  <a:schemeClr val="tx1"/>
                </a:solidFill>
                <a:latin typeface="+mn-lt"/>
                <a:ea typeface="Calibri"/>
                <a:cs typeface="Calibri"/>
                <a:sym typeface="Calibri"/>
              </a:rPr>
              <a:t> : pour </a:t>
            </a:r>
            <a:r>
              <a:rPr lang="en-US" sz="1200" b="0" dirty="0" err="1">
                <a:solidFill>
                  <a:schemeClr val="tx1"/>
                </a:solidFill>
                <a:latin typeface="+mn-lt"/>
                <a:ea typeface="Calibri"/>
                <a:cs typeface="Calibri"/>
                <a:sym typeface="Calibri"/>
              </a:rPr>
              <a:t>ce</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scripteur</a:t>
            </a:r>
            <a:r>
              <a:rPr lang="en-US" sz="1200" b="0" dirty="0">
                <a:solidFill>
                  <a:schemeClr val="tx1"/>
                </a:solidFill>
                <a:latin typeface="+mn-lt"/>
                <a:ea typeface="Calibri"/>
                <a:cs typeface="Calibri"/>
                <a:sym typeface="Calibri"/>
              </a:rPr>
              <a:t> novice… et surtout les strategies, comment les developer ? De preparer son </a:t>
            </a:r>
            <a:r>
              <a:rPr lang="en-US" sz="1200" b="0" dirty="0" err="1">
                <a:solidFill>
                  <a:schemeClr val="tx1"/>
                </a:solidFill>
                <a:latin typeface="+mn-lt"/>
                <a:ea typeface="Calibri"/>
                <a:cs typeface="Calibri"/>
                <a:sym typeface="Calibri"/>
              </a:rPr>
              <a:t>écrit</a:t>
            </a:r>
            <a:r>
              <a:rPr lang="en-US" sz="1200" b="0" dirty="0">
                <a:solidFill>
                  <a:schemeClr val="tx1"/>
                </a:solidFill>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latin typeface="+mn-lt"/>
              <a:ea typeface="Calibri"/>
              <a:cs typeface="Calibri"/>
              <a:sym typeface="Calibri"/>
            </a:endParaRPr>
          </a:p>
          <a:p>
            <a:endParaRPr lang="fr-FR" dirty="0"/>
          </a:p>
        </p:txBody>
      </p:sp>
      <p:sp>
        <p:nvSpPr>
          <p:cNvPr id="4" name="Espace réservé du numéro de diapositive 3"/>
          <p:cNvSpPr>
            <a:spLocks noGrp="1"/>
          </p:cNvSpPr>
          <p:nvPr>
            <p:ph type="sldNum" sz="quarter" idx="5"/>
          </p:nvPr>
        </p:nvSpPr>
        <p:spPr/>
        <p:txBody>
          <a:bodyPr/>
          <a:lstStyle/>
          <a:p>
            <a:fld id="{3A4F4CA1-C619-424E-A333-EFB72C1D0279}" type="slidenum">
              <a:rPr lang="fr-FR" smtClean="0"/>
              <a:pPr/>
              <a:t>8</a:t>
            </a:fld>
            <a:endParaRPr lang="fr-FR"/>
          </a:p>
        </p:txBody>
      </p:sp>
    </p:spTree>
    <p:extLst>
      <p:ext uri="{BB962C8B-B14F-4D97-AF65-F5344CB8AC3E}">
        <p14:creationId xmlns:p14="http://schemas.microsoft.com/office/powerpoint/2010/main" val="1617235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a:xfrm>
            <a:off x="381000" y="685800"/>
            <a:ext cx="6096000" cy="3429000"/>
          </a:xfrm>
          <a:ln/>
        </p:spPr>
      </p:sp>
      <p:sp>
        <p:nvSpPr>
          <p:cNvPr id="13315" name="Espace réservé des commentaires 2"/>
          <p:cNvSpPr>
            <a:spLocks noGrp="1"/>
          </p:cNvSpPr>
          <p:nvPr>
            <p:ph type="body" idx="1"/>
          </p:nvPr>
        </p:nvSpPr>
        <p:spPr>
          <a:noFill/>
        </p:spPr>
        <p:txBody>
          <a:bodyPr/>
          <a:lstStyle/>
          <a:p>
            <a:endParaRPr lang="fr-FR" altLang="fr-FR" sz="900" dirty="0"/>
          </a:p>
        </p:txBody>
      </p:sp>
      <p:sp>
        <p:nvSpPr>
          <p:cNvPr id="13316" name="Espace réservé du numéro de diapositive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253DFE7-0F29-4308-9608-3A5FE92F9081}" type="slidenum">
              <a:rPr lang="fr-FR" altLang="fr-FR">
                <a:solidFill>
                  <a:prstClr val="black"/>
                </a:solidFill>
              </a:rPr>
              <a:pPr/>
              <a:t>9</a:t>
            </a:fld>
            <a:endParaRPr lang="fr-FR" altLang="fr-FR">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a:xfrm>
            <a:off x="381000" y="685800"/>
            <a:ext cx="6096000" cy="3429000"/>
          </a:xfrm>
          <a:ln/>
        </p:spPr>
      </p:sp>
      <p:sp>
        <p:nvSpPr>
          <p:cNvPr id="13315" name="Espace réservé des commentaires 2"/>
          <p:cNvSpPr>
            <a:spLocks noGrp="1"/>
          </p:cNvSpPr>
          <p:nvPr>
            <p:ph type="body" idx="1"/>
          </p:nvPr>
        </p:nvSpPr>
        <p:spPr>
          <a:noFill/>
        </p:spPr>
        <p:txBody>
          <a:bodyPr/>
          <a:lstStyle/>
          <a:p>
            <a:endParaRPr lang="fr-FR" altLang="fr-FR" sz="900" dirty="0"/>
          </a:p>
        </p:txBody>
      </p:sp>
      <p:sp>
        <p:nvSpPr>
          <p:cNvPr id="13316" name="Espace réservé du numéro de diapositive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253DFE7-0F29-4308-9608-3A5FE92F9081}" type="slidenum">
              <a:rPr lang="fr-FR" altLang="fr-FR">
                <a:solidFill>
                  <a:prstClr val="black"/>
                </a:solidFill>
              </a:rPr>
              <a:pPr/>
              <a:t>10</a:t>
            </a:fld>
            <a:endParaRPr lang="fr-FR" altLang="fr-FR">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a:xfrm>
            <a:off x="381000" y="685800"/>
            <a:ext cx="6096000" cy="3429000"/>
          </a:xfrm>
          <a:ln/>
        </p:spPr>
      </p:sp>
      <p:sp>
        <p:nvSpPr>
          <p:cNvPr id="13315" name="Espace réservé des commentaires 2"/>
          <p:cNvSpPr>
            <a:spLocks noGrp="1"/>
          </p:cNvSpPr>
          <p:nvPr>
            <p:ph type="body" idx="1"/>
          </p:nvPr>
        </p:nvSpPr>
        <p:spPr>
          <a:noFill/>
        </p:spPr>
        <p:txBody>
          <a:bodyPr/>
          <a:lstStyle/>
          <a:p>
            <a:endParaRPr lang="fr-FR" altLang="fr-FR" sz="900" dirty="0"/>
          </a:p>
        </p:txBody>
      </p:sp>
      <p:sp>
        <p:nvSpPr>
          <p:cNvPr id="13316" name="Espace réservé du numéro de diapositive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253DFE7-0F29-4308-9608-3A5FE92F9081}" type="slidenum">
              <a:rPr lang="fr-FR" altLang="fr-FR">
                <a:solidFill>
                  <a:prstClr val="black"/>
                </a:solidFill>
              </a:rPr>
              <a:pPr/>
              <a:t>11</a:t>
            </a:fld>
            <a:endParaRPr lang="fr-FR" altLang="fr-FR">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A7D1028-2D02-417B-A175-4AC6CD76E4BB}" type="slidenum">
              <a:rPr lang="fr-FR" smtClean="0"/>
              <a:t>13</a:t>
            </a:fld>
            <a:endParaRPr lang="fr-FR"/>
          </a:p>
        </p:txBody>
      </p:sp>
    </p:spTree>
    <p:extLst>
      <p:ext uri="{BB962C8B-B14F-4D97-AF65-F5344CB8AC3E}">
        <p14:creationId xmlns:p14="http://schemas.microsoft.com/office/powerpoint/2010/main" val="366922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3"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3" y="360204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0A9DE39F-3C33-4935-98A6-CCE50A3DAF84}" type="datetimeFigureOut">
              <a:rPr lang="fr-FR" smtClean="0"/>
              <a:t>22/04/2020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54618D-67ED-46A3-B4CA-B16DEB660BB6}" type="slidenum">
              <a:rPr lang="fr-FR" smtClean="0"/>
              <a:t>‹N°›</a:t>
            </a:fld>
            <a:endParaRPr lang="fr-FR"/>
          </a:p>
        </p:txBody>
      </p:sp>
    </p:spTree>
    <p:extLst>
      <p:ext uri="{BB962C8B-B14F-4D97-AF65-F5344CB8AC3E}">
        <p14:creationId xmlns:p14="http://schemas.microsoft.com/office/powerpoint/2010/main" val="100348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A9DE39F-3C33-4935-98A6-CCE50A3DAF84}" type="datetimeFigureOut">
              <a:rPr lang="fr-FR" smtClean="0"/>
              <a:t>22/04/2020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54618D-67ED-46A3-B4CA-B16DEB660BB6}" type="slidenum">
              <a:rPr lang="fr-FR" smtClean="0"/>
              <a:t>‹N°›</a:t>
            </a:fld>
            <a:endParaRPr lang="fr-FR"/>
          </a:p>
        </p:txBody>
      </p:sp>
    </p:spTree>
    <p:extLst>
      <p:ext uri="{BB962C8B-B14F-4D97-AF65-F5344CB8AC3E}">
        <p14:creationId xmlns:p14="http://schemas.microsoft.com/office/powerpoint/2010/main" val="12318309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44" y="27333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400"/>
            </a:lvl1pPr>
            <a:lvl2pPr marL="446652" indent="0">
              <a:buNone/>
              <a:defRPr sz="1200"/>
            </a:lvl2pPr>
            <a:lvl3pPr marL="893318" indent="0">
              <a:buNone/>
              <a:defRPr sz="1000"/>
            </a:lvl3pPr>
            <a:lvl4pPr marL="1339977" indent="0">
              <a:buNone/>
              <a:defRPr sz="900"/>
            </a:lvl4pPr>
            <a:lvl5pPr marL="1786640" indent="0">
              <a:buNone/>
              <a:defRPr sz="900"/>
            </a:lvl5pPr>
            <a:lvl6pPr marL="2233298" indent="0">
              <a:buNone/>
              <a:defRPr sz="900"/>
            </a:lvl6pPr>
            <a:lvl7pPr marL="2679941" indent="0">
              <a:buNone/>
              <a:defRPr sz="900"/>
            </a:lvl7pPr>
            <a:lvl8pPr marL="3126602" indent="0">
              <a:buNone/>
              <a:defRPr sz="900"/>
            </a:lvl8pPr>
            <a:lvl9pPr marL="3573276"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6CCFE8-95BB-4CA4-89A7-6499E442390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8449006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9" y="4800600"/>
            <a:ext cx="7315200" cy="566738"/>
          </a:xfrm>
        </p:spPr>
        <p:txBody>
          <a:bodyPr/>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9" y="612775"/>
            <a:ext cx="7315200" cy="4114800"/>
          </a:xfrm>
        </p:spPr>
        <p:txBody>
          <a:bodyPr/>
          <a:lstStyle>
            <a:lvl1pPr marL="0" indent="0">
              <a:buNone/>
              <a:defRPr sz="3200"/>
            </a:lvl1pPr>
            <a:lvl2pPr marL="446652" indent="0">
              <a:buNone/>
              <a:defRPr sz="2800"/>
            </a:lvl2pPr>
            <a:lvl3pPr marL="893318" indent="0">
              <a:buNone/>
              <a:defRPr sz="2400"/>
            </a:lvl3pPr>
            <a:lvl4pPr marL="1339977" indent="0">
              <a:buNone/>
              <a:defRPr sz="2000"/>
            </a:lvl4pPr>
            <a:lvl5pPr marL="1786640" indent="0">
              <a:buNone/>
              <a:defRPr sz="2000"/>
            </a:lvl5pPr>
            <a:lvl6pPr marL="2233298" indent="0">
              <a:buNone/>
              <a:defRPr sz="2000"/>
            </a:lvl6pPr>
            <a:lvl7pPr marL="2679941" indent="0">
              <a:buNone/>
              <a:defRPr sz="2000"/>
            </a:lvl7pPr>
            <a:lvl8pPr marL="3126602" indent="0">
              <a:buNone/>
              <a:defRPr sz="2000"/>
            </a:lvl8pPr>
            <a:lvl9pPr marL="3573276" indent="0">
              <a:buNone/>
              <a:defRPr sz="2000"/>
            </a:lvl9pPr>
          </a:lstStyle>
          <a:p>
            <a:pPr lvl="0"/>
            <a:endParaRPr lang="fr-FR" noProof="0"/>
          </a:p>
        </p:txBody>
      </p:sp>
      <p:sp>
        <p:nvSpPr>
          <p:cNvPr id="4" name="Espace réservé du texte 3"/>
          <p:cNvSpPr>
            <a:spLocks noGrp="1"/>
          </p:cNvSpPr>
          <p:nvPr>
            <p:ph type="body" sz="half" idx="2"/>
          </p:nvPr>
        </p:nvSpPr>
        <p:spPr>
          <a:xfrm>
            <a:off x="2389719" y="5367338"/>
            <a:ext cx="7315200" cy="804862"/>
          </a:xfrm>
        </p:spPr>
        <p:txBody>
          <a:bodyPr/>
          <a:lstStyle>
            <a:lvl1pPr marL="0" indent="0">
              <a:buNone/>
              <a:defRPr sz="1400"/>
            </a:lvl1pPr>
            <a:lvl2pPr marL="446652" indent="0">
              <a:buNone/>
              <a:defRPr sz="1200"/>
            </a:lvl2pPr>
            <a:lvl3pPr marL="893318" indent="0">
              <a:buNone/>
              <a:defRPr sz="1000"/>
            </a:lvl3pPr>
            <a:lvl4pPr marL="1339977" indent="0">
              <a:buNone/>
              <a:defRPr sz="900"/>
            </a:lvl4pPr>
            <a:lvl5pPr marL="1786640" indent="0">
              <a:buNone/>
              <a:defRPr sz="900"/>
            </a:lvl5pPr>
            <a:lvl6pPr marL="2233298" indent="0">
              <a:buNone/>
              <a:defRPr sz="900"/>
            </a:lvl6pPr>
            <a:lvl7pPr marL="2679941" indent="0">
              <a:buNone/>
              <a:defRPr sz="900"/>
            </a:lvl7pPr>
            <a:lvl8pPr marL="3126602" indent="0">
              <a:buNone/>
              <a:defRPr sz="900"/>
            </a:lvl8pPr>
            <a:lvl9pPr marL="3573276"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6B6D50-93EB-4AE1-AFF0-282FF95C7B4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2575121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3FE82-314B-48C5-89EE-BB4B52D1CA7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4674810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3" y="277813"/>
            <a:ext cx="2743200" cy="585311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65" y="277813"/>
            <a:ext cx="8026399" cy="58531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899111-3190-43D7-B293-2381D6FA183F}"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5304347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65" y="274926"/>
            <a:ext cx="10972801"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8903BE-46ED-4C05-A2B4-61611EE03FD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7185865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3" y="2130584"/>
            <a:ext cx="10363200" cy="1470025"/>
          </a:xfrm>
        </p:spPr>
        <p:txBody>
          <a:bodyPr/>
          <a:lstStyle/>
          <a:p>
            <a:r>
              <a:rPr lang="fr-FR"/>
              <a:t>Modifiez le style du titre</a:t>
            </a:r>
          </a:p>
        </p:txBody>
      </p:sp>
      <p:sp>
        <p:nvSpPr>
          <p:cNvPr id="3" name="Sous-titre 2"/>
          <p:cNvSpPr>
            <a:spLocks noGrp="1"/>
          </p:cNvSpPr>
          <p:nvPr>
            <p:ph type="subTitle" idx="1"/>
          </p:nvPr>
        </p:nvSpPr>
        <p:spPr>
          <a:xfrm>
            <a:off x="1828817" y="3886202"/>
            <a:ext cx="8534401" cy="1752600"/>
          </a:xfrm>
        </p:spPr>
        <p:txBody>
          <a:bodyPr/>
          <a:lstStyle>
            <a:lvl1pPr marL="0" indent="0" algn="ctr">
              <a:buNone/>
              <a:defRPr>
                <a:solidFill>
                  <a:schemeClr val="tx1">
                    <a:tint val="75000"/>
                  </a:schemeClr>
                </a:solidFill>
              </a:defRPr>
            </a:lvl1pPr>
            <a:lvl2pPr marL="453942" indent="0" algn="ctr">
              <a:buNone/>
              <a:defRPr>
                <a:solidFill>
                  <a:schemeClr val="tx1">
                    <a:tint val="75000"/>
                  </a:schemeClr>
                </a:solidFill>
              </a:defRPr>
            </a:lvl2pPr>
            <a:lvl3pPr marL="907889" indent="0" algn="ctr">
              <a:buNone/>
              <a:defRPr>
                <a:solidFill>
                  <a:schemeClr val="tx1">
                    <a:tint val="75000"/>
                  </a:schemeClr>
                </a:solidFill>
              </a:defRPr>
            </a:lvl3pPr>
            <a:lvl4pPr marL="1361834" indent="0" algn="ctr">
              <a:buNone/>
              <a:defRPr>
                <a:solidFill>
                  <a:schemeClr val="tx1">
                    <a:tint val="75000"/>
                  </a:schemeClr>
                </a:solidFill>
              </a:defRPr>
            </a:lvl4pPr>
            <a:lvl5pPr marL="1815777" indent="0" algn="ctr">
              <a:buNone/>
              <a:defRPr>
                <a:solidFill>
                  <a:schemeClr val="tx1">
                    <a:tint val="75000"/>
                  </a:schemeClr>
                </a:solidFill>
              </a:defRPr>
            </a:lvl5pPr>
            <a:lvl6pPr marL="2269727" indent="0" algn="ctr">
              <a:buNone/>
              <a:defRPr>
                <a:solidFill>
                  <a:schemeClr val="tx1">
                    <a:tint val="75000"/>
                  </a:schemeClr>
                </a:solidFill>
              </a:defRPr>
            </a:lvl6pPr>
            <a:lvl7pPr marL="2723661" indent="0" algn="ctr">
              <a:buNone/>
              <a:defRPr>
                <a:solidFill>
                  <a:schemeClr val="tx1">
                    <a:tint val="75000"/>
                  </a:schemeClr>
                </a:solidFill>
              </a:defRPr>
            </a:lvl7pPr>
            <a:lvl8pPr marL="3177600" indent="0" algn="ctr">
              <a:buNone/>
              <a:defRPr>
                <a:solidFill>
                  <a:schemeClr val="tx1">
                    <a:tint val="75000"/>
                  </a:schemeClr>
                </a:solidFill>
              </a:defRPr>
            </a:lvl8pPr>
            <a:lvl9pPr marL="3631552"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FA340BBA-8F2B-4057-878E-B8E1BBBA7C06}"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3B98E9C-8F23-4373-8845-7D815F7350D0}" type="slidenum">
              <a:rPr lang="fr-FR"/>
              <a:pPr>
                <a:defRPr/>
              </a:pPr>
              <a:t>‹N°›</a:t>
            </a:fld>
            <a:endParaRPr lang="fr-FR"/>
          </a:p>
        </p:txBody>
      </p:sp>
    </p:spTree>
    <p:extLst>
      <p:ext uri="{BB962C8B-B14F-4D97-AF65-F5344CB8AC3E}">
        <p14:creationId xmlns:p14="http://schemas.microsoft.com/office/powerpoint/2010/main" val="6466770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57BCCEBB-BAEE-48D0-89CD-D7E3D9AE97FB}"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A63530B-A3A8-4776-A447-87E462435680}" type="slidenum">
              <a:rPr lang="fr-FR"/>
              <a:pPr>
                <a:defRPr/>
              </a:pPr>
              <a:t>‹N°›</a:t>
            </a:fld>
            <a:endParaRPr lang="fr-FR"/>
          </a:p>
        </p:txBody>
      </p:sp>
    </p:spTree>
    <p:extLst>
      <p:ext uri="{BB962C8B-B14F-4D97-AF65-F5344CB8AC3E}">
        <p14:creationId xmlns:p14="http://schemas.microsoft.com/office/powerpoint/2010/main" val="14437477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7167"/>
            <a:ext cx="10363200" cy="1362075"/>
          </a:xfrm>
        </p:spPr>
        <p:txBody>
          <a:bodyPr anchor="t"/>
          <a:lstStyle>
            <a:lvl1pPr algn="l">
              <a:defRPr sz="3992" b="1" cap="all"/>
            </a:lvl1pPr>
          </a:lstStyle>
          <a:p>
            <a:r>
              <a:rPr lang="fr-FR"/>
              <a:t>Modifiez le style du titre</a:t>
            </a:r>
          </a:p>
        </p:txBody>
      </p:sp>
      <p:sp>
        <p:nvSpPr>
          <p:cNvPr id="3" name="Espace réservé du texte 2"/>
          <p:cNvSpPr>
            <a:spLocks noGrp="1"/>
          </p:cNvSpPr>
          <p:nvPr>
            <p:ph type="body" idx="1"/>
          </p:nvPr>
        </p:nvSpPr>
        <p:spPr>
          <a:xfrm>
            <a:off x="963088" y="2906722"/>
            <a:ext cx="10363200" cy="1500187"/>
          </a:xfrm>
        </p:spPr>
        <p:txBody>
          <a:bodyPr anchor="b"/>
          <a:lstStyle>
            <a:lvl1pPr marL="0" indent="0">
              <a:buNone/>
              <a:defRPr sz="1996">
                <a:solidFill>
                  <a:schemeClr val="tx1">
                    <a:tint val="75000"/>
                  </a:schemeClr>
                </a:solidFill>
              </a:defRPr>
            </a:lvl1pPr>
            <a:lvl2pPr marL="453942" indent="0">
              <a:buNone/>
              <a:defRPr sz="1814">
                <a:solidFill>
                  <a:schemeClr val="tx1">
                    <a:tint val="75000"/>
                  </a:schemeClr>
                </a:solidFill>
              </a:defRPr>
            </a:lvl2pPr>
            <a:lvl3pPr marL="907889" indent="0">
              <a:buNone/>
              <a:defRPr sz="1633">
                <a:solidFill>
                  <a:schemeClr val="tx1">
                    <a:tint val="75000"/>
                  </a:schemeClr>
                </a:solidFill>
              </a:defRPr>
            </a:lvl3pPr>
            <a:lvl4pPr marL="1361834" indent="0">
              <a:buNone/>
              <a:defRPr sz="1361">
                <a:solidFill>
                  <a:schemeClr val="tx1">
                    <a:tint val="75000"/>
                  </a:schemeClr>
                </a:solidFill>
              </a:defRPr>
            </a:lvl4pPr>
            <a:lvl5pPr marL="1815777" indent="0">
              <a:buNone/>
              <a:defRPr sz="1361">
                <a:solidFill>
                  <a:schemeClr val="tx1">
                    <a:tint val="75000"/>
                  </a:schemeClr>
                </a:solidFill>
              </a:defRPr>
            </a:lvl5pPr>
            <a:lvl6pPr marL="2269727" indent="0">
              <a:buNone/>
              <a:defRPr sz="1361">
                <a:solidFill>
                  <a:schemeClr val="tx1">
                    <a:tint val="75000"/>
                  </a:schemeClr>
                </a:solidFill>
              </a:defRPr>
            </a:lvl6pPr>
            <a:lvl7pPr marL="2723661" indent="0">
              <a:buNone/>
              <a:defRPr sz="1361">
                <a:solidFill>
                  <a:schemeClr val="tx1">
                    <a:tint val="75000"/>
                  </a:schemeClr>
                </a:solidFill>
              </a:defRPr>
            </a:lvl7pPr>
            <a:lvl8pPr marL="3177600" indent="0">
              <a:buNone/>
              <a:defRPr sz="1361">
                <a:solidFill>
                  <a:schemeClr val="tx1">
                    <a:tint val="75000"/>
                  </a:schemeClr>
                </a:solidFill>
              </a:defRPr>
            </a:lvl8pPr>
            <a:lvl9pPr marL="3631552" indent="0">
              <a:buNone/>
              <a:defRPr sz="1361">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CADF1B09-B8BC-4F14-A093-DEE751238C80}"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96BE51A-6A9F-46F2-858A-B8567D5A7621}" type="slidenum">
              <a:rPr lang="fr-FR"/>
              <a:pPr>
                <a:defRPr/>
              </a:pPr>
              <a:t>‹N°›</a:t>
            </a:fld>
            <a:endParaRPr lang="fr-FR"/>
          </a:p>
        </p:txBody>
      </p:sp>
    </p:spTree>
    <p:extLst>
      <p:ext uri="{BB962C8B-B14F-4D97-AF65-F5344CB8AC3E}">
        <p14:creationId xmlns:p14="http://schemas.microsoft.com/office/powerpoint/2010/main" val="974778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6"/>
            <a:ext cx="5384800" cy="4525963"/>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6"/>
            <a:ext cx="5384800" cy="4525963"/>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4F035907-D0B1-478A-8A4F-FEF80D8C49B4}"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4A36F85-5FD2-4369-A00F-85CBD2AD17CB}" type="slidenum">
              <a:rPr lang="fr-FR"/>
              <a:pPr>
                <a:defRPr/>
              </a:pPr>
              <a:t>‹N°›</a:t>
            </a:fld>
            <a:endParaRPr lang="fr-FR"/>
          </a:p>
        </p:txBody>
      </p:sp>
    </p:spTree>
    <p:extLst>
      <p:ext uri="{BB962C8B-B14F-4D97-AF65-F5344CB8AC3E}">
        <p14:creationId xmlns:p14="http://schemas.microsoft.com/office/powerpoint/2010/main" val="40761417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19" y="1535114"/>
            <a:ext cx="5386919" cy="639762"/>
          </a:xfrm>
        </p:spPr>
        <p:txBody>
          <a:bodyPr anchor="b"/>
          <a:lstStyle>
            <a:lvl1pPr marL="0" indent="0">
              <a:buNone/>
              <a:defRPr sz="2359" b="1"/>
            </a:lvl1pPr>
            <a:lvl2pPr marL="453942" indent="0">
              <a:buNone/>
              <a:defRPr sz="1996" b="1"/>
            </a:lvl2pPr>
            <a:lvl3pPr marL="907889" indent="0">
              <a:buNone/>
              <a:defRPr sz="1814" b="1"/>
            </a:lvl3pPr>
            <a:lvl4pPr marL="1361834" indent="0">
              <a:buNone/>
              <a:defRPr sz="1633" b="1"/>
            </a:lvl4pPr>
            <a:lvl5pPr marL="1815777" indent="0">
              <a:buNone/>
              <a:defRPr sz="1633" b="1"/>
            </a:lvl5pPr>
            <a:lvl6pPr marL="2269727" indent="0">
              <a:buNone/>
              <a:defRPr sz="1633" b="1"/>
            </a:lvl6pPr>
            <a:lvl7pPr marL="2723661" indent="0">
              <a:buNone/>
              <a:defRPr sz="1633" b="1"/>
            </a:lvl7pPr>
            <a:lvl8pPr marL="3177600" indent="0">
              <a:buNone/>
              <a:defRPr sz="1633" b="1"/>
            </a:lvl8pPr>
            <a:lvl9pPr marL="3631552" indent="0">
              <a:buNone/>
              <a:defRPr sz="1633" b="1"/>
            </a:lvl9pPr>
          </a:lstStyle>
          <a:p>
            <a:pPr lvl="0"/>
            <a:r>
              <a:rPr lang="fr-FR"/>
              <a:t>Modifiez les styles du texte du masque</a:t>
            </a:r>
          </a:p>
        </p:txBody>
      </p:sp>
      <p:sp>
        <p:nvSpPr>
          <p:cNvPr id="4" name="Espace réservé du contenu 3"/>
          <p:cNvSpPr>
            <a:spLocks noGrp="1"/>
          </p:cNvSpPr>
          <p:nvPr>
            <p:ph sz="half" idx="2"/>
          </p:nvPr>
        </p:nvSpPr>
        <p:spPr>
          <a:xfrm>
            <a:off x="609619" y="2174875"/>
            <a:ext cx="5386919"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470" y="1535114"/>
            <a:ext cx="5389033" cy="639762"/>
          </a:xfrm>
        </p:spPr>
        <p:txBody>
          <a:bodyPr anchor="b"/>
          <a:lstStyle>
            <a:lvl1pPr marL="0" indent="0">
              <a:buNone/>
              <a:defRPr sz="2359" b="1"/>
            </a:lvl1pPr>
            <a:lvl2pPr marL="453942" indent="0">
              <a:buNone/>
              <a:defRPr sz="1996" b="1"/>
            </a:lvl2pPr>
            <a:lvl3pPr marL="907889" indent="0">
              <a:buNone/>
              <a:defRPr sz="1814" b="1"/>
            </a:lvl3pPr>
            <a:lvl4pPr marL="1361834" indent="0">
              <a:buNone/>
              <a:defRPr sz="1633" b="1"/>
            </a:lvl4pPr>
            <a:lvl5pPr marL="1815777" indent="0">
              <a:buNone/>
              <a:defRPr sz="1633" b="1"/>
            </a:lvl5pPr>
            <a:lvl6pPr marL="2269727" indent="0">
              <a:buNone/>
              <a:defRPr sz="1633" b="1"/>
            </a:lvl6pPr>
            <a:lvl7pPr marL="2723661" indent="0">
              <a:buNone/>
              <a:defRPr sz="1633" b="1"/>
            </a:lvl7pPr>
            <a:lvl8pPr marL="3177600" indent="0">
              <a:buNone/>
              <a:defRPr sz="1633" b="1"/>
            </a:lvl8pPr>
            <a:lvl9pPr marL="3631552" indent="0">
              <a:buNone/>
              <a:defRPr sz="1633" b="1"/>
            </a:lvl9pPr>
          </a:lstStyle>
          <a:p>
            <a:pPr lvl="0"/>
            <a:r>
              <a:rPr lang="fr-FR"/>
              <a:t>Modifiez les styles du texte du masque</a:t>
            </a:r>
          </a:p>
        </p:txBody>
      </p:sp>
      <p:sp>
        <p:nvSpPr>
          <p:cNvPr id="6" name="Espace réservé du contenu 5"/>
          <p:cNvSpPr>
            <a:spLocks noGrp="1"/>
          </p:cNvSpPr>
          <p:nvPr>
            <p:ph sz="quarter" idx="4"/>
          </p:nvPr>
        </p:nvSpPr>
        <p:spPr>
          <a:xfrm>
            <a:off x="6193470" y="2174875"/>
            <a:ext cx="5389033"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6576C1B1-9016-4B5D-9601-C2D1A369E27D}" type="datetimeFigureOut">
              <a:rPr lang="fr-FR"/>
              <a:pPr>
                <a:defRPr/>
              </a:pPr>
              <a:t>22/04/2020</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28D15CC6-0483-4E25-9BB0-ACD61E213CCF}" type="slidenum">
              <a:rPr lang="fr-FR"/>
              <a:pPr>
                <a:defRPr/>
              </a:pPr>
              <a:t>‹N°›</a:t>
            </a:fld>
            <a:endParaRPr lang="fr-FR"/>
          </a:p>
        </p:txBody>
      </p:sp>
    </p:spTree>
    <p:extLst>
      <p:ext uri="{BB962C8B-B14F-4D97-AF65-F5344CB8AC3E}">
        <p14:creationId xmlns:p14="http://schemas.microsoft.com/office/powerpoint/2010/main" val="3272051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10" y="365127"/>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5" y="365127"/>
            <a:ext cx="7734299"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A9DE39F-3C33-4935-98A6-CCE50A3DAF84}" type="datetimeFigureOut">
              <a:rPr lang="fr-FR" smtClean="0"/>
              <a:t>22/04/2020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54618D-67ED-46A3-B4CA-B16DEB660BB6}" type="slidenum">
              <a:rPr lang="fr-FR" smtClean="0"/>
              <a:t>‹N°›</a:t>
            </a:fld>
            <a:endParaRPr lang="fr-FR"/>
          </a:p>
        </p:txBody>
      </p:sp>
    </p:spTree>
    <p:extLst>
      <p:ext uri="{BB962C8B-B14F-4D97-AF65-F5344CB8AC3E}">
        <p14:creationId xmlns:p14="http://schemas.microsoft.com/office/powerpoint/2010/main" val="18104366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3F67A4BC-B8F2-47EB-808C-95573F2EF12D}" type="datetimeFigureOut">
              <a:rPr lang="fr-FR"/>
              <a:pPr>
                <a:defRPr/>
              </a:pPr>
              <a:t>22/04/2020</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11F8D30C-DFDC-44C1-A7DF-E74518CBC7DD}" type="slidenum">
              <a:rPr lang="fr-FR"/>
              <a:pPr>
                <a:defRPr/>
              </a:pPr>
              <a:t>‹N°›</a:t>
            </a:fld>
            <a:endParaRPr lang="fr-FR"/>
          </a:p>
        </p:txBody>
      </p:sp>
    </p:spTree>
    <p:extLst>
      <p:ext uri="{BB962C8B-B14F-4D97-AF65-F5344CB8AC3E}">
        <p14:creationId xmlns:p14="http://schemas.microsoft.com/office/powerpoint/2010/main" val="39230634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9FA20625-4B76-4F9A-9C8E-E70EDEA1D295}" type="datetimeFigureOut">
              <a:rPr lang="fr-FR"/>
              <a:pPr>
                <a:defRPr/>
              </a:pPr>
              <a:t>22/04/2020</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33585CE3-52CF-4CDA-89C2-F1E312166048}" type="slidenum">
              <a:rPr lang="fr-FR"/>
              <a:pPr>
                <a:defRPr/>
              </a:pPr>
              <a:t>‹N°›</a:t>
            </a:fld>
            <a:endParaRPr lang="fr-FR"/>
          </a:p>
        </p:txBody>
      </p:sp>
    </p:spTree>
    <p:extLst>
      <p:ext uri="{BB962C8B-B14F-4D97-AF65-F5344CB8AC3E}">
        <p14:creationId xmlns:p14="http://schemas.microsoft.com/office/powerpoint/2010/main" val="32676364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1996" b="1"/>
            </a:lvl1pPr>
          </a:lstStyle>
          <a:p>
            <a:r>
              <a:rPr lang="fr-FR"/>
              <a:t>Modifiez le style du titre</a:t>
            </a:r>
          </a:p>
        </p:txBody>
      </p:sp>
      <p:sp>
        <p:nvSpPr>
          <p:cNvPr id="3" name="Espace réservé du contenu 2"/>
          <p:cNvSpPr>
            <a:spLocks noGrp="1"/>
          </p:cNvSpPr>
          <p:nvPr>
            <p:ph idx="1"/>
          </p:nvPr>
        </p:nvSpPr>
        <p:spPr>
          <a:xfrm>
            <a:off x="4766745" y="273232"/>
            <a:ext cx="6815667" cy="5853113"/>
          </a:xfrm>
        </p:spPr>
        <p:txBody>
          <a:bodyPr/>
          <a:lstStyle>
            <a:lvl1pPr>
              <a:defRPr sz="3175"/>
            </a:lvl1pPr>
            <a:lvl2pPr>
              <a:defRPr sz="2812"/>
            </a:lvl2pPr>
            <a:lvl3pPr>
              <a:defRPr sz="2359"/>
            </a:lvl3pPr>
            <a:lvl4pPr>
              <a:defRPr sz="1996"/>
            </a:lvl4pPr>
            <a:lvl5pPr>
              <a:defRPr sz="1996"/>
            </a:lvl5pPr>
            <a:lvl6pPr>
              <a:defRPr sz="1996"/>
            </a:lvl6pPr>
            <a:lvl7pPr>
              <a:defRPr sz="1996"/>
            </a:lvl7pPr>
            <a:lvl8pPr>
              <a:defRPr sz="1996"/>
            </a:lvl8pPr>
            <a:lvl9pPr>
              <a:defRPr sz="1996"/>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361"/>
            </a:lvl1pPr>
            <a:lvl2pPr marL="453942" indent="0">
              <a:buNone/>
              <a:defRPr sz="1179"/>
            </a:lvl2pPr>
            <a:lvl3pPr marL="907889" indent="0">
              <a:buNone/>
              <a:defRPr sz="998"/>
            </a:lvl3pPr>
            <a:lvl4pPr marL="1361834" indent="0">
              <a:buNone/>
              <a:defRPr sz="907"/>
            </a:lvl4pPr>
            <a:lvl5pPr marL="1815777" indent="0">
              <a:buNone/>
              <a:defRPr sz="907"/>
            </a:lvl5pPr>
            <a:lvl6pPr marL="2269727" indent="0">
              <a:buNone/>
              <a:defRPr sz="907"/>
            </a:lvl6pPr>
            <a:lvl7pPr marL="2723661" indent="0">
              <a:buNone/>
              <a:defRPr sz="907"/>
            </a:lvl7pPr>
            <a:lvl8pPr marL="3177600" indent="0">
              <a:buNone/>
              <a:defRPr sz="907"/>
            </a:lvl8pPr>
            <a:lvl9pPr marL="3631552" indent="0">
              <a:buNone/>
              <a:defRPr sz="907"/>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73625A2A-7C88-4095-A1C3-E459DE9FFEF8}"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07A4E684-1F0E-42CF-A503-5650BE9794FB}" type="slidenum">
              <a:rPr lang="fr-FR"/>
              <a:pPr>
                <a:defRPr/>
              </a:pPr>
              <a:t>‹N°›</a:t>
            </a:fld>
            <a:endParaRPr lang="fr-FR"/>
          </a:p>
        </p:txBody>
      </p:sp>
    </p:spTree>
    <p:extLst>
      <p:ext uri="{BB962C8B-B14F-4D97-AF65-F5344CB8AC3E}">
        <p14:creationId xmlns:p14="http://schemas.microsoft.com/office/powerpoint/2010/main" val="6996137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9" y="4800600"/>
            <a:ext cx="7315200" cy="566738"/>
          </a:xfrm>
        </p:spPr>
        <p:txBody>
          <a:bodyPr anchor="b"/>
          <a:lstStyle>
            <a:lvl1pPr algn="l">
              <a:defRPr sz="1996" b="1"/>
            </a:lvl1pPr>
          </a:lstStyle>
          <a:p>
            <a:r>
              <a:rPr lang="fr-FR"/>
              <a:t>Modifiez le style du titre</a:t>
            </a:r>
          </a:p>
        </p:txBody>
      </p:sp>
      <p:sp>
        <p:nvSpPr>
          <p:cNvPr id="3" name="Espace réservé pour une image  2"/>
          <p:cNvSpPr>
            <a:spLocks noGrp="1"/>
          </p:cNvSpPr>
          <p:nvPr>
            <p:ph type="pic" idx="1"/>
          </p:nvPr>
        </p:nvSpPr>
        <p:spPr>
          <a:xfrm>
            <a:off x="2389719" y="612775"/>
            <a:ext cx="7315200" cy="4114800"/>
          </a:xfrm>
        </p:spPr>
        <p:txBody>
          <a:bodyPr rtlCol="0">
            <a:normAutofit/>
          </a:bodyPr>
          <a:lstStyle>
            <a:lvl1pPr marL="0" indent="0">
              <a:buNone/>
              <a:defRPr sz="3175"/>
            </a:lvl1pPr>
            <a:lvl2pPr marL="453942" indent="0">
              <a:buNone/>
              <a:defRPr sz="2812"/>
            </a:lvl2pPr>
            <a:lvl3pPr marL="907889" indent="0">
              <a:buNone/>
              <a:defRPr sz="2359"/>
            </a:lvl3pPr>
            <a:lvl4pPr marL="1361834" indent="0">
              <a:buNone/>
              <a:defRPr sz="1996"/>
            </a:lvl4pPr>
            <a:lvl5pPr marL="1815777" indent="0">
              <a:buNone/>
              <a:defRPr sz="1996"/>
            </a:lvl5pPr>
            <a:lvl6pPr marL="2269727" indent="0">
              <a:buNone/>
              <a:defRPr sz="1996"/>
            </a:lvl6pPr>
            <a:lvl7pPr marL="2723661" indent="0">
              <a:buNone/>
              <a:defRPr sz="1996"/>
            </a:lvl7pPr>
            <a:lvl8pPr marL="3177600" indent="0">
              <a:buNone/>
              <a:defRPr sz="1996"/>
            </a:lvl8pPr>
            <a:lvl9pPr marL="3631552" indent="0">
              <a:buNone/>
              <a:defRPr sz="1996"/>
            </a:lvl9pPr>
          </a:lstStyle>
          <a:p>
            <a:pPr lvl="0"/>
            <a:endParaRPr lang="fr-FR" noProof="0"/>
          </a:p>
        </p:txBody>
      </p:sp>
      <p:sp>
        <p:nvSpPr>
          <p:cNvPr id="4" name="Espace réservé du texte 3"/>
          <p:cNvSpPr>
            <a:spLocks noGrp="1"/>
          </p:cNvSpPr>
          <p:nvPr>
            <p:ph type="body" sz="half" idx="2"/>
          </p:nvPr>
        </p:nvSpPr>
        <p:spPr>
          <a:xfrm>
            <a:off x="2389719" y="5367338"/>
            <a:ext cx="7315200" cy="804862"/>
          </a:xfrm>
        </p:spPr>
        <p:txBody>
          <a:bodyPr/>
          <a:lstStyle>
            <a:lvl1pPr marL="0" indent="0">
              <a:buNone/>
              <a:defRPr sz="1361"/>
            </a:lvl1pPr>
            <a:lvl2pPr marL="453942" indent="0">
              <a:buNone/>
              <a:defRPr sz="1179"/>
            </a:lvl2pPr>
            <a:lvl3pPr marL="907889" indent="0">
              <a:buNone/>
              <a:defRPr sz="998"/>
            </a:lvl3pPr>
            <a:lvl4pPr marL="1361834" indent="0">
              <a:buNone/>
              <a:defRPr sz="907"/>
            </a:lvl4pPr>
            <a:lvl5pPr marL="1815777" indent="0">
              <a:buNone/>
              <a:defRPr sz="907"/>
            </a:lvl5pPr>
            <a:lvl6pPr marL="2269727" indent="0">
              <a:buNone/>
              <a:defRPr sz="907"/>
            </a:lvl6pPr>
            <a:lvl7pPr marL="2723661" indent="0">
              <a:buNone/>
              <a:defRPr sz="907"/>
            </a:lvl7pPr>
            <a:lvl8pPr marL="3177600" indent="0">
              <a:buNone/>
              <a:defRPr sz="907"/>
            </a:lvl8pPr>
            <a:lvl9pPr marL="3631552" indent="0">
              <a:buNone/>
              <a:defRPr sz="907"/>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5230F03-FDFD-4E4C-93D5-600C4FC18E09}"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BC8A021-67B7-4E1C-BDF0-68B548F8125A}" type="slidenum">
              <a:rPr lang="fr-FR"/>
              <a:pPr>
                <a:defRPr/>
              </a:pPr>
              <a:t>‹N°›</a:t>
            </a:fld>
            <a:endParaRPr lang="fr-FR"/>
          </a:p>
        </p:txBody>
      </p:sp>
    </p:spTree>
    <p:extLst>
      <p:ext uri="{BB962C8B-B14F-4D97-AF65-F5344CB8AC3E}">
        <p14:creationId xmlns:p14="http://schemas.microsoft.com/office/powerpoint/2010/main" val="40901481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9C6AB4E9-86A6-4139-B61E-C778B15EF7D1}"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7FADA5D-FE27-4235-9F56-AFA1E916BD3F}" type="slidenum">
              <a:rPr lang="fr-FR"/>
              <a:pPr>
                <a:defRPr/>
              </a:pPr>
              <a:t>‹N°›</a:t>
            </a:fld>
            <a:endParaRPr lang="fr-FR"/>
          </a:p>
        </p:txBody>
      </p:sp>
    </p:spTree>
    <p:extLst>
      <p:ext uri="{BB962C8B-B14F-4D97-AF65-F5344CB8AC3E}">
        <p14:creationId xmlns:p14="http://schemas.microsoft.com/office/powerpoint/2010/main" val="16615442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3" y="274818"/>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74" y="274818"/>
            <a:ext cx="8026399"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1A3CCD73-FAF4-4403-85DD-39F9FDF4368D}"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68C1037-A804-4AA5-A61E-E5108D7B9485}" type="slidenum">
              <a:rPr lang="fr-FR"/>
              <a:pPr>
                <a:defRPr/>
              </a:pPr>
              <a:t>‹N°›</a:t>
            </a:fld>
            <a:endParaRPr lang="fr-FR"/>
          </a:p>
        </p:txBody>
      </p:sp>
    </p:spTree>
    <p:extLst>
      <p:ext uri="{BB962C8B-B14F-4D97-AF65-F5344CB8AC3E}">
        <p14:creationId xmlns:p14="http://schemas.microsoft.com/office/powerpoint/2010/main" val="20383606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3" y="2130584"/>
            <a:ext cx="10363200" cy="1470025"/>
          </a:xfrm>
        </p:spPr>
        <p:txBody>
          <a:bodyPr/>
          <a:lstStyle/>
          <a:p>
            <a:r>
              <a:rPr lang="fr-FR"/>
              <a:t>Modifiez le style du titre</a:t>
            </a:r>
          </a:p>
        </p:txBody>
      </p:sp>
      <p:sp>
        <p:nvSpPr>
          <p:cNvPr id="3" name="Sous-titre 2"/>
          <p:cNvSpPr>
            <a:spLocks noGrp="1"/>
          </p:cNvSpPr>
          <p:nvPr>
            <p:ph type="subTitle" idx="1"/>
          </p:nvPr>
        </p:nvSpPr>
        <p:spPr>
          <a:xfrm>
            <a:off x="1828817" y="3886202"/>
            <a:ext cx="8534401" cy="1752600"/>
          </a:xfrm>
        </p:spPr>
        <p:txBody>
          <a:bodyPr/>
          <a:lstStyle>
            <a:lvl1pPr marL="0" indent="0" algn="ctr">
              <a:buNone/>
              <a:defRPr>
                <a:solidFill>
                  <a:schemeClr val="tx1">
                    <a:tint val="75000"/>
                  </a:schemeClr>
                </a:solidFill>
              </a:defRPr>
            </a:lvl1pPr>
            <a:lvl2pPr marL="454366" indent="0" algn="ctr">
              <a:buNone/>
              <a:defRPr>
                <a:solidFill>
                  <a:schemeClr val="tx1">
                    <a:tint val="75000"/>
                  </a:schemeClr>
                </a:solidFill>
              </a:defRPr>
            </a:lvl2pPr>
            <a:lvl3pPr marL="908736" indent="0" algn="ctr">
              <a:buNone/>
              <a:defRPr>
                <a:solidFill>
                  <a:schemeClr val="tx1">
                    <a:tint val="75000"/>
                  </a:schemeClr>
                </a:solidFill>
              </a:defRPr>
            </a:lvl3pPr>
            <a:lvl4pPr marL="1363106" indent="0" algn="ctr">
              <a:buNone/>
              <a:defRPr>
                <a:solidFill>
                  <a:schemeClr val="tx1">
                    <a:tint val="75000"/>
                  </a:schemeClr>
                </a:solidFill>
              </a:defRPr>
            </a:lvl4pPr>
            <a:lvl5pPr marL="1817472" indent="0" algn="ctr">
              <a:buNone/>
              <a:defRPr>
                <a:solidFill>
                  <a:schemeClr val="tx1">
                    <a:tint val="75000"/>
                  </a:schemeClr>
                </a:solidFill>
              </a:defRPr>
            </a:lvl5pPr>
            <a:lvl6pPr marL="2271842" indent="0" algn="ctr">
              <a:buNone/>
              <a:defRPr>
                <a:solidFill>
                  <a:schemeClr val="tx1">
                    <a:tint val="75000"/>
                  </a:schemeClr>
                </a:solidFill>
              </a:defRPr>
            </a:lvl6pPr>
            <a:lvl7pPr marL="2726207" indent="0" algn="ctr">
              <a:buNone/>
              <a:defRPr>
                <a:solidFill>
                  <a:schemeClr val="tx1">
                    <a:tint val="75000"/>
                  </a:schemeClr>
                </a:solidFill>
              </a:defRPr>
            </a:lvl7pPr>
            <a:lvl8pPr marL="3180568" indent="0" algn="ctr">
              <a:buNone/>
              <a:defRPr>
                <a:solidFill>
                  <a:schemeClr val="tx1">
                    <a:tint val="75000"/>
                  </a:schemeClr>
                </a:solidFill>
              </a:defRPr>
            </a:lvl8pPr>
            <a:lvl9pPr marL="3634942"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4806C5AC-7CFF-4B6F-8727-66A5E04815ED}"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4EB0ED3-B354-48C9-AF29-8BC4D6DCF9AB}" type="slidenum">
              <a:rPr lang="fr-FR"/>
              <a:pPr>
                <a:defRPr/>
              </a:pPr>
              <a:t>‹N°›</a:t>
            </a:fld>
            <a:endParaRPr lang="fr-FR"/>
          </a:p>
        </p:txBody>
      </p:sp>
    </p:spTree>
    <p:extLst>
      <p:ext uri="{BB962C8B-B14F-4D97-AF65-F5344CB8AC3E}">
        <p14:creationId xmlns:p14="http://schemas.microsoft.com/office/powerpoint/2010/main" val="39502969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DC2AB168-578D-4E45-89BF-D659F9FF61B3}"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9D46E25-60A1-4FC6-B0E9-E3388E43A051}" type="slidenum">
              <a:rPr lang="fr-FR"/>
              <a:pPr>
                <a:defRPr/>
              </a:pPr>
              <a:t>‹N°›</a:t>
            </a:fld>
            <a:endParaRPr lang="fr-FR"/>
          </a:p>
        </p:txBody>
      </p:sp>
    </p:spTree>
    <p:extLst>
      <p:ext uri="{BB962C8B-B14F-4D97-AF65-F5344CB8AC3E}">
        <p14:creationId xmlns:p14="http://schemas.microsoft.com/office/powerpoint/2010/main" val="27039014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7158"/>
            <a:ext cx="10363200" cy="1362075"/>
          </a:xfrm>
        </p:spPr>
        <p:txBody>
          <a:bodyPr anchor="t"/>
          <a:lstStyle>
            <a:lvl1pPr algn="l">
              <a:defRPr sz="3992" b="1" cap="all"/>
            </a:lvl1pPr>
          </a:lstStyle>
          <a:p>
            <a:r>
              <a:rPr lang="fr-FR"/>
              <a:t>Modifiez le style du titre</a:t>
            </a:r>
          </a:p>
        </p:txBody>
      </p:sp>
      <p:sp>
        <p:nvSpPr>
          <p:cNvPr id="3" name="Espace réservé du texte 2"/>
          <p:cNvSpPr>
            <a:spLocks noGrp="1"/>
          </p:cNvSpPr>
          <p:nvPr>
            <p:ph type="body" idx="1"/>
          </p:nvPr>
        </p:nvSpPr>
        <p:spPr>
          <a:xfrm>
            <a:off x="963088" y="2906722"/>
            <a:ext cx="10363200" cy="1500187"/>
          </a:xfrm>
        </p:spPr>
        <p:txBody>
          <a:bodyPr anchor="b"/>
          <a:lstStyle>
            <a:lvl1pPr marL="0" indent="0">
              <a:buNone/>
              <a:defRPr sz="1996">
                <a:solidFill>
                  <a:schemeClr val="tx1">
                    <a:tint val="75000"/>
                  </a:schemeClr>
                </a:solidFill>
              </a:defRPr>
            </a:lvl1pPr>
            <a:lvl2pPr marL="454366" indent="0">
              <a:buNone/>
              <a:defRPr sz="1814">
                <a:solidFill>
                  <a:schemeClr val="tx1">
                    <a:tint val="75000"/>
                  </a:schemeClr>
                </a:solidFill>
              </a:defRPr>
            </a:lvl2pPr>
            <a:lvl3pPr marL="908736" indent="0">
              <a:buNone/>
              <a:defRPr sz="1633">
                <a:solidFill>
                  <a:schemeClr val="tx1">
                    <a:tint val="75000"/>
                  </a:schemeClr>
                </a:solidFill>
              </a:defRPr>
            </a:lvl3pPr>
            <a:lvl4pPr marL="1363106" indent="0">
              <a:buNone/>
              <a:defRPr sz="1361">
                <a:solidFill>
                  <a:schemeClr val="tx1">
                    <a:tint val="75000"/>
                  </a:schemeClr>
                </a:solidFill>
              </a:defRPr>
            </a:lvl4pPr>
            <a:lvl5pPr marL="1817472" indent="0">
              <a:buNone/>
              <a:defRPr sz="1361">
                <a:solidFill>
                  <a:schemeClr val="tx1">
                    <a:tint val="75000"/>
                  </a:schemeClr>
                </a:solidFill>
              </a:defRPr>
            </a:lvl5pPr>
            <a:lvl6pPr marL="2271842" indent="0">
              <a:buNone/>
              <a:defRPr sz="1361">
                <a:solidFill>
                  <a:schemeClr val="tx1">
                    <a:tint val="75000"/>
                  </a:schemeClr>
                </a:solidFill>
              </a:defRPr>
            </a:lvl6pPr>
            <a:lvl7pPr marL="2726207" indent="0">
              <a:buNone/>
              <a:defRPr sz="1361">
                <a:solidFill>
                  <a:schemeClr val="tx1">
                    <a:tint val="75000"/>
                  </a:schemeClr>
                </a:solidFill>
              </a:defRPr>
            </a:lvl7pPr>
            <a:lvl8pPr marL="3180568" indent="0">
              <a:buNone/>
              <a:defRPr sz="1361">
                <a:solidFill>
                  <a:schemeClr val="tx1">
                    <a:tint val="75000"/>
                  </a:schemeClr>
                </a:solidFill>
              </a:defRPr>
            </a:lvl8pPr>
            <a:lvl9pPr marL="3634942" indent="0">
              <a:buNone/>
              <a:defRPr sz="1361">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853CBE9A-4389-45A5-B205-5C2475374044}"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0388EFC-E834-4F87-BA14-052A37A10383}" type="slidenum">
              <a:rPr lang="fr-FR"/>
              <a:pPr>
                <a:defRPr/>
              </a:pPr>
              <a:t>‹N°›</a:t>
            </a:fld>
            <a:endParaRPr lang="fr-FR"/>
          </a:p>
        </p:txBody>
      </p:sp>
    </p:spTree>
    <p:extLst>
      <p:ext uri="{BB962C8B-B14F-4D97-AF65-F5344CB8AC3E}">
        <p14:creationId xmlns:p14="http://schemas.microsoft.com/office/powerpoint/2010/main" val="13001372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6"/>
            <a:ext cx="5384800" cy="4525963"/>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6"/>
            <a:ext cx="5384800" cy="4525963"/>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88CEE9BA-7124-4491-BA42-15CC70200A6F}"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9B1A266-9E27-4146-8E71-AB923001C33B}" type="slidenum">
              <a:rPr lang="fr-FR"/>
              <a:pPr>
                <a:defRPr/>
              </a:pPr>
              <a:t>‹N°›</a:t>
            </a:fld>
            <a:endParaRPr lang="fr-FR"/>
          </a:p>
        </p:txBody>
      </p:sp>
    </p:spTree>
    <p:extLst>
      <p:ext uri="{BB962C8B-B14F-4D97-AF65-F5344CB8AC3E}">
        <p14:creationId xmlns:p14="http://schemas.microsoft.com/office/powerpoint/2010/main" val="2056970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74" y="274793"/>
            <a:ext cx="10972801"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9BF648-5588-4662-89AA-84143CA65C5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7967924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19" y="1535114"/>
            <a:ext cx="5386919" cy="639762"/>
          </a:xfrm>
        </p:spPr>
        <p:txBody>
          <a:bodyPr anchor="b"/>
          <a:lstStyle>
            <a:lvl1pPr marL="0" indent="0">
              <a:buNone/>
              <a:defRPr sz="2359" b="1"/>
            </a:lvl1pPr>
            <a:lvl2pPr marL="454366" indent="0">
              <a:buNone/>
              <a:defRPr sz="1996" b="1"/>
            </a:lvl2pPr>
            <a:lvl3pPr marL="908736" indent="0">
              <a:buNone/>
              <a:defRPr sz="1814" b="1"/>
            </a:lvl3pPr>
            <a:lvl4pPr marL="1363106" indent="0">
              <a:buNone/>
              <a:defRPr sz="1633" b="1"/>
            </a:lvl4pPr>
            <a:lvl5pPr marL="1817472" indent="0">
              <a:buNone/>
              <a:defRPr sz="1633" b="1"/>
            </a:lvl5pPr>
            <a:lvl6pPr marL="2271842" indent="0">
              <a:buNone/>
              <a:defRPr sz="1633" b="1"/>
            </a:lvl6pPr>
            <a:lvl7pPr marL="2726207" indent="0">
              <a:buNone/>
              <a:defRPr sz="1633" b="1"/>
            </a:lvl7pPr>
            <a:lvl8pPr marL="3180568" indent="0">
              <a:buNone/>
              <a:defRPr sz="1633" b="1"/>
            </a:lvl8pPr>
            <a:lvl9pPr marL="3634942" indent="0">
              <a:buNone/>
              <a:defRPr sz="1633" b="1"/>
            </a:lvl9pPr>
          </a:lstStyle>
          <a:p>
            <a:pPr lvl="0"/>
            <a:r>
              <a:rPr lang="fr-FR"/>
              <a:t>Modifiez les styles du texte du masque</a:t>
            </a:r>
          </a:p>
        </p:txBody>
      </p:sp>
      <p:sp>
        <p:nvSpPr>
          <p:cNvPr id="4" name="Espace réservé du contenu 3"/>
          <p:cNvSpPr>
            <a:spLocks noGrp="1"/>
          </p:cNvSpPr>
          <p:nvPr>
            <p:ph sz="half" idx="2"/>
          </p:nvPr>
        </p:nvSpPr>
        <p:spPr>
          <a:xfrm>
            <a:off x="609619" y="2174875"/>
            <a:ext cx="5386919"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470" y="1535114"/>
            <a:ext cx="5389033" cy="639762"/>
          </a:xfrm>
        </p:spPr>
        <p:txBody>
          <a:bodyPr anchor="b"/>
          <a:lstStyle>
            <a:lvl1pPr marL="0" indent="0">
              <a:buNone/>
              <a:defRPr sz="2359" b="1"/>
            </a:lvl1pPr>
            <a:lvl2pPr marL="454366" indent="0">
              <a:buNone/>
              <a:defRPr sz="1996" b="1"/>
            </a:lvl2pPr>
            <a:lvl3pPr marL="908736" indent="0">
              <a:buNone/>
              <a:defRPr sz="1814" b="1"/>
            </a:lvl3pPr>
            <a:lvl4pPr marL="1363106" indent="0">
              <a:buNone/>
              <a:defRPr sz="1633" b="1"/>
            </a:lvl4pPr>
            <a:lvl5pPr marL="1817472" indent="0">
              <a:buNone/>
              <a:defRPr sz="1633" b="1"/>
            </a:lvl5pPr>
            <a:lvl6pPr marL="2271842" indent="0">
              <a:buNone/>
              <a:defRPr sz="1633" b="1"/>
            </a:lvl6pPr>
            <a:lvl7pPr marL="2726207" indent="0">
              <a:buNone/>
              <a:defRPr sz="1633" b="1"/>
            </a:lvl7pPr>
            <a:lvl8pPr marL="3180568" indent="0">
              <a:buNone/>
              <a:defRPr sz="1633" b="1"/>
            </a:lvl8pPr>
            <a:lvl9pPr marL="3634942" indent="0">
              <a:buNone/>
              <a:defRPr sz="1633" b="1"/>
            </a:lvl9pPr>
          </a:lstStyle>
          <a:p>
            <a:pPr lvl="0"/>
            <a:r>
              <a:rPr lang="fr-FR"/>
              <a:t>Modifiez les styles du texte du masque</a:t>
            </a:r>
          </a:p>
        </p:txBody>
      </p:sp>
      <p:sp>
        <p:nvSpPr>
          <p:cNvPr id="6" name="Espace réservé du contenu 5"/>
          <p:cNvSpPr>
            <a:spLocks noGrp="1"/>
          </p:cNvSpPr>
          <p:nvPr>
            <p:ph sz="quarter" idx="4"/>
          </p:nvPr>
        </p:nvSpPr>
        <p:spPr>
          <a:xfrm>
            <a:off x="6193470" y="2174875"/>
            <a:ext cx="5389033"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CCD02AF6-C39D-4C0F-A819-F396F4916BDD}" type="datetimeFigureOut">
              <a:rPr lang="fr-FR"/>
              <a:pPr>
                <a:defRPr/>
              </a:pPr>
              <a:t>22/04/2020</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74724D79-D693-4B9D-B994-060C79AC6A47}" type="slidenum">
              <a:rPr lang="fr-FR"/>
              <a:pPr>
                <a:defRPr/>
              </a:pPr>
              <a:t>‹N°›</a:t>
            </a:fld>
            <a:endParaRPr lang="fr-FR"/>
          </a:p>
        </p:txBody>
      </p:sp>
    </p:spTree>
    <p:extLst>
      <p:ext uri="{BB962C8B-B14F-4D97-AF65-F5344CB8AC3E}">
        <p14:creationId xmlns:p14="http://schemas.microsoft.com/office/powerpoint/2010/main" val="29562915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AF6F27F1-67A4-43C1-9DD8-7A341C667F7C}" type="datetimeFigureOut">
              <a:rPr lang="fr-FR"/>
              <a:pPr>
                <a:defRPr/>
              </a:pPr>
              <a:t>22/04/2020</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848BB9F1-A064-4F17-BCA0-1C433EFCF580}" type="slidenum">
              <a:rPr lang="fr-FR"/>
              <a:pPr>
                <a:defRPr/>
              </a:pPr>
              <a:t>‹N°›</a:t>
            </a:fld>
            <a:endParaRPr lang="fr-FR"/>
          </a:p>
        </p:txBody>
      </p:sp>
    </p:spTree>
    <p:extLst>
      <p:ext uri="{BB962C8B-B14F-4D97-AF65-F5344CB8AC3E}">
        <p14:creationId xmlns:p14="http://schemas.microsoft.com/office/powerpoint/2010/main" val="15321825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D0D46BFB-DFC8-4556-A716-553E9404B70F}" type="datetimeFigureOut">
              <a:rPr lang="fr-FR"/>
              <a:pPr>
                <a:defRPr/>
              </a:pPr>
              <a:t>22/04/2020</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07FF4DC3-35FA-41A7-9CD7-5B94E70D88F7}" type="slidenum">
              <a:rPr lang="fr-FR"/>
              <a:pPr>
                <a:defRPr/>
              </a:pPr>
              <a:t>‹N°›</a:t>
            </a:fld>
            <a:endParaRPr lang="fr-FR"/>
          </a:p>
        </p:txBody>
      </p:sp>
    </p:spTree>
    <p:extLst>
      <p:ext uri="{BB962C8B-B14F-4D97-AF65-F5344CB8AC3E}">
        <p14:creationId xmlns:p14="http://schemas.microsoft.com/office/powerpoint/2010/main" val="9277302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1996" b="1"/>
            </a:lvl1pPr>
          </a:lstStyle>
          <a:p>
            <a:r>
              <a:rPr lang="fr-FR"/>
              <a:t>Modifiez le style du titre</a:t>
            </a:r>
          </a:p>
        </p:txBody>
      </p:sp>
      <p:sp>
        <p:nvSpPr>
          <p:cNvPr id="3" name="Espace réservé du contenu 2"/>
          <p:cNvSpPr>
            <a:spLocks noGrp="1"/>
          </p:cNvSpPr>
          <p:nvPr>
            <p:ph idx="1"/>
          </p:nvPr>
        </p:nvSpPr>
        <p:spPr>
          <a:xfrm>
            <a:off x="4766745" y="273222"/>
            <a:ext cx="6815667" cy="5853113"/>
          </a:xfrm>
        </p:spPr>
        <p:txBody>
          <a:bodyPr/>
          <a:lstStyle>
            <a:lvl1pPr>
              <a:defRPr sz="3175"/>
            </a:lvl1pPr>
            <a:lvl2pPr>
              <a:defRPr sz="2812"/>
            </a:lvl2pPr>
            <a:lvl3pPr>
              <a:defRPr sz="2359"/>
            </a:lvl3pPr>
            <a:lvl4pPr>
              <a:defRPr sz="1996"/>
            </a:lvl4pPr>
            <a:lvl5pPr>
              <a:defRPr sz="1996"/>
            </a:lvl5pPr>
            <a:lvl6pPr>
              <a:defRPr sz="1996"/>
            </a:lvl6pPr>
            <a:lvl7pPr>
              <a:defRPr sz="1996"/>
            </a:lvl7pPr>
            <a:lvl8pPr>
              <a:defRPr sz="1996"/>
            </a:lvl8pPr>
            <a:lvl9pPr>
              <a:defRPr sz="1996"/>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361"/>
            </a:lvl1pPr>
            <a:lvl2pPr marL="454366" indent="0">
              <a:buNone/>
              <a:defRPr sz="1179"/>
            </a:lvl2pPr>
            <a:lvl3pPr marL="908736" indent="0">
              <a:buNone/>
              <a:defRPr sz="998"/>
            </a:lvl3pPr>
            <a:lvl4pPr marL="1363106" indent="0">
              <a:buNone/>
              <a:defRPr sz="907"/>
            </a:lvl4pPr>
            <a:lvl5pPr marL="1817472" indent="0">
              <a:buNone/>
              <a:defRPr sz="907"/>
            </a:lvl5pPr>
            <a:lvl6pPr marL="2271842" indent="0">
              <a:buNone/>
              <a:defRPr sz="907"/>
            </a:lvl6pPr>
            <a:lvl7pPr marL="2726207" indent="0">
              <a:buNone/>
              <a:defRPr sz="907"/>
            </a:lvl7pPr>
            <a:lvl8pPr marL="3180568" indent="0">
              <a:buNone/>
              <a:defRPr sz="907"/>
            </a:lvl8pPr>
            <a:lvl9pPr marL="3634942" indent="0">
              <a:buNone/>
              <a:defRPr sz="907"/>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59E9CD2-C44E-4DD6-AC91-D72B1E837DC7}"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8D359A5-7432-4472-9B2E-120795A4C58D}" type="slidenum">
              <a:rPr lang="fr-FR"/>
              <a:pPr>
                <a:defRPr/>
              </a:pPr>
              <a:t>‹N°›</a:t>
            </a:fld>
            <a:endParaRPr lang="fr-FR"/>
          </a:p>
        </p:txBody>
      </p:sp>
    </p:spTree>
    <p:extLst>
      <p:ext uri="{BB962C8B-B14F-4D97-AF65-F5344CB8AC3E}">
        <p14:creationId xmlns:p14="http://schemas.microsoft.com/office/powerpoint/2010/main" val="24473754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9" y="4800600"/>
            <a:ext cx="7315200" cy="566738"/>
          </a:xfrm>
        </p:spPr>
        <p:txBody>
          <a:bodyPr anchor="b"/>
          <a:lstStyle>
            <a:lvl1pPr algn="l">
              <a:defRPr sz="1996" b="1"/>
            </a:lvl1pPr>
          </a:lstStyle>
          <a:p>
            <a:r>
              <a:rPr lang="fr-FR"/>
              <a:t>Modifiez le style du titre</a:t>
            </a:r>
          </a:p>
        </p:txBody>
      </p:sp>
      <p:sp>
        <p:nvSpPr>
          <p:cNvPr id="3" name="Espace réservé pour une image  2"/>
          <p:cNvSpPr>
            <a:spLocks noGrp="1"/>
          </p:cNvSpPr>
          <p:nvPr>
            <p:ph type="pic" idx="1"/>
          </p:nvPr>
        </p:nvSpPr>
        <p:spPr>
          <a:xfrm>
            <a:off x="2389719" y="612775"/>
            <a:ext cx="7315200" cy="4114800"/>
          </a:xfrm>
        </p:spPr>
        <p:txBody>
          <a:bodyPr rtlCol="0">
            <a:normAutofit/>
          </a:bodyPr>
          <a:lstStyle>
            <a:lvl1pPr marL="0" indent="0">
              <a:buNone/>
              <a:defRPr sz="3175"/>
            </a:lvl1pPr>
            <a:lvl2pPr marL="454366" indent="0">
              <a:buNone/>
              <a:defRPr sz="2812"/>
            </a:lvl2pPr>
            <a:lvl3pPr marL="908736" indent="0">
              <a:buNone/>
              <a:defRPr sz="2359"/>
            </a:lvl3pPr>
            <a:lvl4pPr marL="1363106" indent="0">
              <a:buNone/>
              <a:defRPr sz="1996"/>
            </a:lvl4pPr>
            <a:lvl5pPr marL="1817472" indent="0">
              <a:buNone/>
              <a:defRPr sz="1996"/>
            </a:lvl5pPr>
            <a:lvl6pPr marL="2271842" indent="0">
              <a:buNone/>
              <a:defRPr sz="1996"/>
            </a:lvl6pPr>
            <a:lvl7pPr marL="2726207" indent="0">
              <a:buNone/>
              <a:defRPr sz="1996"/>
            </a:lvl7pPr>
            <a:lvl8pPr marL="3180568" indent="0">
              <a:buNone/>
              <a:defRPr sz="1996"/>
            </a:lvl8pPr>
            <a:lvl9pPr marL="3634942" indent="0">
              <a:buNone/>
              <a:defRPr sz="1996"/>
            </a:lvl9pPr>
          </a:lstStyle>
          <a:p>
            <a:pPr lvl="0"/>
            <a:endParaRPr lang="fr-FR" noProof="0"/>
          </a:p>
        </p:txBody>
      </p:sp>
      <p:sp>
        <p:nvSpPr>
          <p:cNvPr id="4" name="Espace réservé du texte 3"/>
          <p:cNvSpPr>
            <a:spLocks noGrp="1"/>
          </p:cNvSpPr>
          <p:nvPr>
            <p:ph type="body" sz="half" idx="2"/>
          </p:nvPr>
        </p:nvSpPr>
        <p:spPr>
          <a:xfrm>
            <a:off x="2389719" y="5367338"/>
            <a:ext cx="7315200" cy="804862"/>
          </a:xfrm>
        </p:spPr>
        <p:txBody>
          <a:bodyPr/>
          <a:lstStyle>
            <a:lvl1pPr marL="0" indent="0">
              <a:buNone/>
              <a:defRPr sz="1361"/>
            </a:lvl1pPr>
            <a:lvl2pPr marL="454366" indent="0">
              <a:buNone/>
              <a:defRPr sz="1179"/>
            </a:lvl2pPr>
            <a:lvl3pPr marL="908736" indent="0">
              <a:buNone/>
              <a:defRPr sz="998"/>
            </a:lvl3pPr>
            <a:lvl4pPr marL="1363106" indent="0">
              <a:buNone/>
              <a:defRPr sz="907"/>
            </a:lvl4pPr>
            <a:lvl5pPr marL="1817472" indent="0">
              <a:buNone/>
              <a:defRPr sz="907"/>
            </a:lvl5pPr>
            <a:lvl6pPr marL="2271842" indent="0">
              <a:buNone/>
              <a:defRPr sz="907"/>
            </a:lvl6pPr>
            <a:lvl7pPr marL="2726207" indent="0">
              <a:buNone/>
              <a:defRPr sz="907"/>
            </a:lvl7pPr>
            <a:lvl8pPr marL="3180568" indent="0">
              <a:buNone/>
              <a:defRPr sz="907"/>
            </a:lvl8pPr>
            <a:lvl9pPr marL="3634942" indent="0">
              <a:buNone/>
              <a:defRPr sz="907"/>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6520FE7-A609-4B45-B45D-4DB5646401E4}"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3928A094-5120-43F7-AC0F-3FE9E9780F99}" type="slidenum">
              <a:rPr lang="fr-FR"/>
              <a:pPr>
                <a:defRPr/>
              </a:pPr>
              <a:t>‹N°›</a:t>
            </a:fld>
            <a:endParaRPr lang="fr-FR"/>
          </a:p>
        </p:txBody>
      </p:sp>
    </p:spTree>
    <p:extLst>
      <p:ext uri="{BB962C8B-B14F-4D97-AF65-F5344CB8AC3E}">
        <p14:creationId xmlns:p14="http://schemas.microsoft.com/office/powerpoint/2010/main" val="29055684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9C9D4440-7468-4DBF-A4FC-950EEFC5DC95}"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F749097-BEC1-4572-B9AB-EF218166D04E}" type="slidenum">
              <a:rPr lang="fr-FR"/>
              <a:pPr>
                <a:defRPr/>
              </a:pPr>
              <a:t>‹N°›</a:t>
            </a:fld>
            <a:endParaRPr lang="fr-FR"/>
          </a:p>
        </p:txBody>
      </p:sp>
    </p:spTree>
    <p:extLst>
      <p:ext uri="{BB962C8B-B14F-4D97-AF65-F5344CB8AC3E}">
        <p14:creationId xmlns:p14="http://schemas.microsoft.com/office/powerpoint/2010/main" val="13660269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3" y="274808"/>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74" y="274808"/>
            <a:ext cx="8026399"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66E6D524-F1AB-466F-8EBE-5D9BA684C683}"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80CCB5C-B105-4CDC-8D50-2B5566299C80}" type="slidenum">
              <a:rPr lang="fr-FR"/>
              <a:pPr>
                <a:defRPr/>
              </a:pPr>
              <a:t>‹N°›</a:t>
            </a:fld>
            <a:endParaRPr lang="fr-FR"/>
          </a:p>
        </p:txBody>
      </p:sp>
    </p:spTree>
    <p:extLst>
      <p:ext uri="{BB962C8B-B14F-4D97-AF65-F5344CB8AC3E}">
        <p14:creationId xmlns:p14="http://schemas.microsoft.com/office/powerpoint/2010/main" val="13268285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7"/>
          <p:cNvGrpSpPr>
            <a:grpSpLocks/>
          </p:cNvGrpSpPr>
          <p:nvPr/>
        </p:nvGrpSpPr>
        <p:grpSpPr bwMode="auto">
          <a:xfrm>
            <a:off x="304870" y="2889543"/>
            <a:ext cx="11480801"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93047" eaLnBrk="1" fontAlgn="base" hangingPunct="1">
                <a:spcBef>
                  <a:spcPct val="0"/>
                </a:spcBef>
                <a:spcAft>
                  <a:spcPct val="0"/>
                </a:spcAft>
                <a:defRPr/>
              </a:pPr>
              <a:endParaRPr lang="fr-FR" altLang="fr-FR">
                <a:solidFill>
                  <a:srgbClr val="000000"/>
                </a:solidFill>
              </a:endParaRPr>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93047" eaLnBrk="1" fontAlgn="base" hangingPunct="1">
                <a:spcBef>
                  <a:spcPct val="0"/>
                </a:spcBef>
                <a:spcAft>
                  <a:spcPct val="0"/>
                </a:spcAft>
                <a:defRPr/>
              </a:pPr>
              <a:endParaRPr lang="fr-FR" altLang="fr-FR">
                <a:solidFill>
                  <a:srgbClr val="000000"/>
                </a:solidFill>
              </a:endParaRPr>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93047" eaLnBrk="1" fontAlgn="base" hangingPunct="1">
                <a:spcBef>
                  <a:spcPct val="0"/>
                </a:spcBef>
                <a:spcAft>
                  <a:spcPct val="0"/>
                </a:spcAft>
                <a:defRPr/>
              </a:pPr>
              <a:endParaRPr lang="fr-FR" altLang="fr-FR">
                <a:solidFill>
                  <a:srgbClr val="000000"/>
                </a:solidFill>
              </a:endParaRPr>
            </a:p>
          </p:txBody>
        </p:sp>
      </p:grpSp>
      <p:sp>
        <p:nvSpPr>
          <p:cNvPr id="13314" name="Rectangle 2"/>
          <p:cNvSpPr>
            <a:spLocks noGrp="1" noChangeArrowheads="1"/>
          </p:cNvSpPr>
          <p:nvPr>
            <p:ph type="ctrTitle"/>
          </p:nvPr>
        </p:nvSpPr>
        <p:spPr>
          <a:xfrm>
            <a:off x="914403" y="685804"/>
            <a:ext cx="10363200" cy="2127250"/>
          </a:xfrm>
        </p:spPr>
        <p:txBody>
          <a:bodyPr/>
          <a:lstStyle>
            <a:lvl1pPr algn="ctr">
              <a:defRPr sz="6400"/>
            </a:lvl1pPr>
          </a:lstStyle>
          <a:p>
            <a:r>
              <a:rPr lang="fr-FR"/>
              <a:t>Cliquez pour modifier le style du titre</a:t>
            </a:r>
          </a:p>
        </p:txBody>
      </p:sp>
      <p:sp>
        <p:nvSpPr>
          <p:cNvPr id="13315" name="Rectangle 3"/>
          <p:cNvSpPr>
            <a:spLocks noGrp="1" noChangeArrowheads="1"/>
          </p:cNvSpPr>
          <p:nvPr>
            <p:ph type="subTitle" idx="1"/>
          </p:nvPr>
        </p:nvSpPr>
        <p:spPr>
          <a:xfrm>
            <a:off x="1828811" y="3270250"/>
            <a:ext cx="8534401" cy="2209800"/>
          </a:xfrm>
        </p:spPr>
        <p:txBody>
          <a:bodyPr/>
          <a:lstStyle>
            <a:lvl1pPr marL="0" indent="0" algn="ctr">
              <a:buFont typeface="Wingdings" pitchFamily="2" charset="2"/>
              <a:buNone/>
              <a:defRPr sz="3300"/>
            </a:lvl1pPr>
          </a:lstStyle>
          <a:p>
            <a:r>
              <a:rPr lang="fr-FR"/>
              <a:t>Cliquez pour modifier le style des sous-titres du masque</a:t>
            </a:r>
          </a:p>
        </p:txBody>
      </p:sp>
      <p:sp>
        <p:nvSpPr>
          <p:cNvPr id="8" name="Rectangle 4"/>
          <p:cNvSpPr>
            <a:spLocks noGrp="1" noChangeArrowheads="1"/>
          </p:cNvSpPr>
          <p:nvPr>
            <p:ph type="dt" sz="half" idx="10"/>
          </p:nvPr>
        </p:nvSpPr>
        <p:spPr/>
        <p:txBody>
          <a:bodyPr/>
          <a:lstStyle>
            <a:lvl1pPr>
              <a:defRPr/>
            </a:lvl1pPr>
          </a:lstStyle>
          <a:p>
            <a:pPr>
              <a:defRPr/>
            </a:pPr>
            <a:endParaRPr lang="fr-FR">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fr-FR">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pPr>
              <a:defRPr/>
            </a:pPr>
            <a:fld id="{2F87BD3C-EE43-4CBD-ABAD-EF34A3598BB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8076071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005995-663C-45D6-98A4-7A07E48651A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0587450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7193"/>
            <a:ext cx="10363200" cy="1362075"/>
          </a:xfrm>
        </p:spPr>
        <p:txBody>
          <a:bodyPr anchor="t"/>
          <a:lstStyle>
            <a:lvl1pPr algn="l">
              <a:defRPr sz="4400" b="1" cap="all"/>
            </a:lvl1pPr>
          </a:lstStyle>
          <a:p>
            <a:r>
              <a:rPr lang="fr-FR"/>
              <a:t>Cliquez pour modifier le style du titre</a:t>
            </a:r>
          </a:p>
        </p:txBody>
      </p:sp>
      <p:sp>
        <p:nvSpPr>
          <p:cNvPr id="3" name="Espace réservé du texte 2"/>
          <p:cNvSpPr>
            <a:spLocks noGrp="1"/>
          </p:cNvSpPr>
          <p:nvPr>
            <p:ph type="body" idx="1"/>
          </p:nvPr>
        </p:nvSpPr>
        <p:spPr>
          <a:xfrm>
            <a:off x="963088" y="2906722"/>
            <a:ext cx="10363200" cy="1500187"/>
          </a:xfrm>
        </p:spPr>
        <p:txBody>
          <a:bodyPr anchor="b"/>
          <a:lstStyle>
            <a:lvl1pPr marL="0" indent="0">
              <a:buNone/>
              <a:defRPr sz="2200"/>
            </a:lvl1pPr>
            <a:lvl2pPr marL="492198" indent="0">
              <a:buNone/>
              <a:defRPr sz="2000"/>
            </a:lvl2pPr>
            <a:lvl3pPr marL="984419" indent="0">
              <a:buNone/>
              <a:defRPr sz="1800"/>
            </a:lvl3pPr>
            <a:lvl4pPr marL="1476623" indent="0">
              <a:buNone/>
              <a:defRPr sz="1500"/>
            </a:lvl4pPr>
            <a:lvl5pPr marL="1968843" indent="0">
              <a:buNone/>
              <a:defRPr sz="1500"/>
            </a:lvl5pPr>
            <a:lvl6pPr marL="2461042" indent="0">
              <a:buNone/>
              <a:defRPr sz="1500"/>
            </a:lvl6pPr>
            <a:lvl7pPr marL="2953233" indent="0">
              <a:buNone/>
              <a:defRPr sz="1500"/>
            </a:lvl7pPr>
            <a:lvl8pPr marL="3445440" indent="0">
              <a:buNone/>
              <a:defRPr sz="1500"/>
            </a:lvl8pPr>
            <a:lvl9pPr marL="3937660" indent="0">
              <a:buNone/>
              <a:defRPr sz="15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13DF06-87D3-4615-BACE-8ADDA9956C87}"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495003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3" y="2130584"/>
            <a:ext cx="10363200" cy="1470025"/>
          </a:xfrm>
        </p:spPr>
        <p:txBody>
          <a:bodyPr/>
          <a:lstStyle/>
          <a:p>
            <a:r>
              <a:rPr lang="fr-FR"/>
              <a:t>Modifiez le style du titre</a:t>
            </a:r>
          </a:p>
        </p:txBody>
      </p:sp>
      <p:sp>
        <p:nvSpPr>
          <p:cNvPr id="3" name="Sous-titre 2"/>
          <p:cNvSpPr>
            <a:spLocks noGrp="1"/>
          </p:cNvSpPr>
          <p:nvPr>
            <p:ph type="subTitle" idx="1"/>
          </p:nvPr>
        </p:nvSpPr>
        <p:spPr>
          <a:xfrm>
            <a:off x="1828817" y="3886202"/>
            <a:ext cx="8534401" cy="1752600"/>
          </a:xfrm>
        </p:spPr>
        <p:txBody>
          <a:bodyPr/>
          <a:lstStyle>
            <a:lvl1pPr marL="0" indent="0" algn="ctr">
              <a:buNone/>
              <a:defRPr>
                <a:solidFill>
                  <a:schemeClr val="tx1">
                    <a:tint val="75000"/>
                  </a:schemeClr>
                </a:solidFill>
              </a:defRPr>
            </a:lvl1pPr>
            <a:lvl2pPr marL="457203" indent="0" algn="ctr">
              <a:buNone/>
              <a:defRPr>
                <a:solidFill>
                  <a:schemeClr val="tx1">
                    <a:tint val="75000"/>
                  </a:schemeClr>
                </a:solidFill>
              </a:defRPr>
            </a:lvl2pPr>
            <a:lvl3pPr marL="914406" indent="0" algn="ctr">
              <a:buNone/>
              <a:defRPr>
                <a:solidFill>
                  <a:schemeClr val="tx1">
                    <a:tint val="75000"/>
                  </a:schemeClr>
                </a:solidFill>
              </a:defRPr>
            </a:lvl3pPr>
            <a:lvl4pPr marL="1371609" indent="0" algn="ctr">
              <a:buNone/>
              <a:defRPr>
                <a:solidFill>
                  <a:schemeClr val="tx1">
                    <a:tint val="75000"/>
                  </a:schemeClr>
                </a:solidFill>
              </a:defRPr>
            </a:lvl4pPr>
            <a:lvl5pPr marL="1828812" indent="0" algn="ctr">
              <a:buNone/>
              <a:defRPr>
                <a:solidFill>
                  <a:schemeClr val="tx1">
                    <a:tint val="75000"/>
                  </a:schemeClr>
                </a:solidFill>
              </a:defRPr>
            </a:lvl5pPr>
            <a:lvl6pPr marL="2286015" indent="0" algn="ctr">
              <a:buNone/>
              <a:defRPr>
                <a:solidFill>
                  <a:schemeClr val="tx1">
                    <a:tint val="75000"/>
                  </a:schemeClr>
                </a:solidFill>
              </a:defRPr>
            </a:lvl6pPr>
            <a:lvl7pPr marL="2743218" indent="0" algn="ctr">
              <a:buNone/>
              <a:defRPr>
                <a:solidFill>
                  <a:schemeClr val="tx1">
                    <a:tint val="75000"/>
                  </a:schemeClr>
                </a:solidFill>
              </a:defRPr>
            </a:lvl7pPr>
            <a:lvl8pPr marL="3200421" indent="0" algn="ctr">
              <a:buNone/>
              <a:defRPr>
                <a:solidFill>
                  <a:schemeClr val="tx1">
                    <a:tint val="75000"/>
                  </a:schemeClr>
                </a:solidFill>
              </a:defRPr>
            </a:lvl8pPr>
            <a:lvl9pPr marL="3657624"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C620155A-B9BE-462B-BF2F-82F03D28C2AC}"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447572B-A806-43A2-B76C-E8F3FBBDFF5A}" type="slidenum">
              <a:rPr lang="fr-FR"/>
              <a:pPr>
                <a:defRPr/>
              </a:pPr>
              <a:t>‹N°›</a:t>
            </a:fld>
            <a:endParaRPr lang="fr-FR"/>
          </a:p>
        </p:txBody>
      </p:sp>
    </p:spTree>
    <p:extLst>
      <p:ext uri="{BB962C8B-B14F-4D97-AF65-F5344CB8AC3E}">
        <p14:creationId xmlns:p14="http://schemas.microsoft.com/office/powerpoint/2010/main" val="5026358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480"/>
            <a:ext cx="5384800" cy="453072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480"/>
            <a:ext cx="5384800" cy="453072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F1CD01-553D-4336-BA51-93E593D6D7E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5462177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75" y="274638"/>
            <a:ext cx="10972801"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26" y="1535114"/>
            <a:ext cx="5386919" cy="639762"/>
          </a:xfrm>
        </p:spPr>
        <p:txBody>
          <a:bodyPr anchor="b"/>
          <a:lstStyle>
            <a:lvl1pPr marL="0" indent="0">
              <a:buNone/>
              <a:defRPr sz="2600" b="1"/>
            </a:lvl1pPr>
            <a:lvl2pPr marL="492198" indent="0">
              <a:buNone/>
              <a:defRPr sz="2200" b="1"/>
            </a:lvl2pPr>
            <a:lvl3pPr marL="984419" indent="0">
              <a:buNone/>
              <a:defRPr sz="2000" b="1"/>
            </a:lvl3pPr>
            <a:lvl4pPr marL="1476623" indent="0">
              <a:buNone/>
              <a:defRPr sz="1800" b="1"/>
            </a:lvl4pPr>
            <a:lvl5pPr marL="1968843" indent="0">
              <a:buNone/>
              <a:defRPr sz="1800" b="1"/>
            </a:lvl5pPr>
            <a:lvl6pPr marL="2461042" indent="0">
              <a:buNone/>
              <a:defRPr sz="1800" b="1"/>
            </a:lvl6pPr>
            <a:lvl7pPr marL="2953233" indent="0">
              <a:buNone/>
              <a:defRPr sz="1800" b="1"/>
            </a:lvl7pPr>
            <a:lvl8pPr marL="3445440" indent="0">
              <a:buNone/>
              <a:defRPr sz="1800" b="1"/>
            </a:lvl8pPr>
            <a:lvl9pPr marL="3937660" indent="0">
              <a:buNone/>
              <a:defRPr sz="1800" b="1"/>
            </a:lvl9pPr>
          </a:lstStyle>
          <a:p>
            <a:pPr lvl="0"/>
            <a:r>
              <a:rPr lang="fr-FR"/>
              <a:t>Cliquez pour modifier les styles du texte du masque</a:t>
            </a:r>
          </a:p>
        </p:txBody>
      </p:sp>
      <p:sp>
        <p:nvSpPr>
          <p:cNvPr id="4" name="Espace réservé du contenu 3"/>
          <p:cNvSpPr>
            <a:spLocks noGrp="1"/>
          </p:cNvSpPr>
          <p:nvPr>
            <p:ph sz="half" idx="2"/>
          </p:nvPr>
        </p:nvSpPr>
        <p:spPr>
          <a:xfrm>
            <a:off x="609626" y="2174875"/>
            <a:ext cx="5386919"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7" y="1535114"/>
            <a:ext cx="5389033" cy="639762"/>
          </a:xfrm>
        </p:spPr>
        <p:txBody>
          <a:bodyPr anchor="b"/>
          <a:lstStyle>
            <a:lvl1pPr marL="0" indent="0">
              <a:buNone/>
              <a:defRPr sz="2600" b="1"/>
            </a:lvl1pPr>
            <a:lvl2pPr marL="492198" indent="0">
              <a:buNone/>
              <a:defRPr sz="2200" b="1"/>
            </a:lvl2pPr>
            <a:lvl3pPr marL="984419" indent="0">
              <a:buNone/>
              <a:defRPr sz="2000" b="1"/>
            </a:lvl3pPr>
            <a:lvl4pPr marL="1476623" indent="0">
              <a:buNone/>
              <a:defRPr sz="1800" b="1"/>
            </a:lvl4pPr>
            <a:lvl5pPr marL="1968843" indent="0">
              <a:buNone/>
              <a:defRPr sz="1800" b="1"/>
            </a:lvl5pPr>
            <a:lvl6pPr marL="2461042" indent="0">
              <a:buNone/>
              <a:defRPr sz="1800" b="1"/>
            </a:lvl6pPr>
            <a:lvl7pPr marL="2953233" indent="0">
              <a:buNone/>
              <a:defRPr sz="1800" b="1"/>
            </a:lvl7pPr>
            <a:lvl8pPr marL="3445440" indent="0">
              <a:buNone/>
              <a:defRPr sz="1800" b="1"/>
            </a:lvl8pPr>
            <a:lvl9pPr marL="3937660" indent="0">
              <a:buNone/>
              <a:defRPr sz="18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7" y="2174875"/>
            <a:ext cx="5389033"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EB6065-EE36-4D84-B8D1-6D7678F5916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7407635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197770-280F-4653-9659-9872590F052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3994900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E178D86-277C-45B7-B3F5-0D27A47121FA}"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5871485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lstStyle>
            <a:lvl1pPr algn="l">
              <a:defRPr sz="2200" b="1"/>
            </a:lvl1pPr>
          </a:lstStyle>
          <a:p>
            <a:r>
              <a:rPr lang="fr-FR"/>
              <a:t>Cliquez pour modifier le style du titre</a:t>
            </a:r>
          </a:p>
        </p:txBody>
      </p:sp>
      <p:sp>
        <p:nvSpPr>
          <p:cNvPr id="3" name="Espace réservé du contenu 2"/>
          <p:cNvSpPr>
            <a:spLocks noGrp="1"/>
          </p:cNvSpPr>
          <p:nvPr>
            <p:ph idx="1"/>
          </p:nvPr>
        </p:nvSpPr>
        <p:spPr>
          <a:xfrm>
            <a:off x="4766757" y="273343"/>
            <a:ext cx="6815667" cy="585311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500"/>
            </a:lvl1pPr>
            <a:lvl2pPr marL="492198" indent="0">
              <a:buNone/>
              <a:defRPr sz="1300"/>
            </a:lvl2pPr>
            <a:lvl3pPr marL="984419" indent="0">
              <a:buNone/>
              <a:defRPr sz="1100"/>
            </a:lvl3pPr>
            <a:lvl4pPr marL="1476623" indent="0">
              <a:buNone/>
              <a:defRPr sz="1100"/>
            </a:lvl4pPr>
            <a:lvl5pPr marL="1968843" indent="0">
              <a:buNone/>
              <a:defRPr sz="1100"/>
            </a:lvl5pPr>
            <a:lvl6pPr marL="2461042" indent="0">
              <a:buNone/>
              <a:defRPr sz="1100"/>
            </a:lvl6pPr>
            <a:lvl7pPr marL="2953233" indent="0">
              <a:buNone/>
              <a:defRPr sz="1100"/>
            </a:lvl7pPr>
            <a:lvl8pPr marL="3445440" indent="0">
              <a:buNone/>
              <a:defRPr sz="1100"/>
            </a:lvl8pPr>
            <a:lvl9pPr marL="3937660" indent="0">
              <a:buNone/>
              <a:defRPr sz="11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6CCFE8-95BB-4CA4-89A7-6499E442390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0140573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36" y="4800600"/>
            <a:ext cx="7315200" cy="566738"/>
          </a:xfrm>
        </p:spPr>
        <p:txBody>
          <a:bodyPr/>
          <a:lstStyle>
            <a:lvl1pPr algn="l">
              <a:defRPr sz="2200" b="1"/>
            </a:lvl1pPr>
          </a:lstStyle>
          <a:p>
            <a:r>
              <a:rPr lang="fr-FR"/>
              <a:t>Cliquez pour modifier le style du titre</a:t>
            </a:r>
          </a:p>
        </p:txBody>
      </p:sp>
      <p:sp>
        <p:nvSpPr>
          <p:cNvPr id="3" name="Espace réservé pour une image  2"/>
          <p:cNvSpPr>
            <a:spLocks noGrp="1"/>
          </p:cNvSpPr>
          <p:nvPr>
            <p:ph type="pic" idx="1"/>
          </p:nvPr>
        </p:nvSpPr>
        <p:spPr>
          <a:xfrm>
            <a:off x="2389736" y="612775"/>
            <a:ext cx="7315200" cy="4114800"/>
          </a:xfrm>
        </p:spPr>
        <p:txBody>
          <a:bodyPr/>
          <a:lstStyle>
            <a:lvl1pPr marL="0" indent="0">
              <a:buNone/>
              <a:defRPr sz="3500"/>
            </a:lvl1pPr>
            <a:lvl2pPr marL="492198" indent="0">
              <a:buNone/>
              <a:defRPr sz="3100"/>
            </a:lvl2pPr>
            <a:lvl3pPr marL="984419" indent="0">
              <a:buNone/>
              <a:defRPr sz="2600"/>
            </a:lvl3pPr>
            <a:lvl4pPr marL="1476623" indent="0">
              <a:buNone/>
              <a:defRPr sz="2200"/>
            </a:lvl4pPr>
            <a:lvl5pPr marL="1968843" indent="0">
              <a:buNone/>
              <a:defRPr sz="2200"/>
            </a:lvl5pPr>
            <a:lvl6pPr marL="2461042" indent="0">
              <a:buNone/>
              <a:defRPr sz="2200"/>
            </a:lvl6pPr>
            <a:lvl7pPr marL="2953233" indent="0">
              <a:buNone/>
              <a:defRPr sz="2200"/>
            </a:lvl7pPr>
            <a:lvl8pPr marL="3445440" indent="0">
              <a:buNone/>
              <a:defRPr sz="2200"/>
            </a:lvl8pPr>
            <a:lvl9pPr marL="3937660" indent="0">
              <a:buNone/>
              <a:defRPr sz="2200"/>
            </a:lvl9pPr>
          </a:lstStyle>
          <a:p>
            <a:pPr lvl="0"/>
            <a:endParaRPr lang="fr-FR" noProof="0"/>
          </a:p>
        </p:txBody>
      </p:sp>
      <p:sp>
        <p:nvSpPr>
          <p:cNvPr id="4" name="Espace réservé du texte 3"/>
          <p:cNvSpPr>
            <a:spLocks noGrp="1"/>
          </p:cNvSpPr>
          <p:nvPr>
            <p:ph type="body" sz="half" idx="2"/>
          </p:nvPr>
        </p:nvSpPr>
        <p:spPr>
          <a:xfrm>
            <a:off x="2389736" y="5367338"/>
            <a:ext cx="7315200" cy="804862"/>
          </a:xfrm>
        </p:spPr>
        <p:txBody>
          <a:bodyPr/>
          <a:lstStyle>
            <a:lvl1pPr marL="0" indent="0">
              <a:buNone/>
              <a:defRPr sz="1500"/>
            </a:lvl1pPr>
            <a:lvl2pPr marL="492198" indent="0">
              <a:buNone/>
              <a:defRPr sz="1300"/>
            </a:lvl2pPr>
            <a:lvl3pPr marL="984419" indent="0">
              <a:buNone/>
              <a:defRPr sz="1100"/>
            </a:lvl3pPr>
            <a:lvl4pPr marL="1476623" indent="0">
              <a:buNone/>
              <a:defRPr sz="1100"/>
            </a:lvl4pPr>
            <a:lvl5pPr marL="1968843" indent="0">
              <a:buNone/>
              <a:defRPr sz="1100"/>
            </a:lvl5pPr>
            <a:lvl6pPr marL="2461042" indent="0">
              <a:buNone/>
              <a:defRPr sz="1100"/>
            </a:lvl6pPr>
            <a:lvl7pPr marL="2953233" indent="0">
              <a:buNone/>
              <a:defRPr sz="1100"/>
            </a:lvl7pPr>
            <a:lvl8pPr marL="3445440" indent="0">
              <a:buNone/>
              <a:defRPr sz="1100"/>
            </a:lvl8pPr>
            <a:lvl9pPr marL="3937660" indent="0">
              <a:buNone/>
              <a:defRPr sz="11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6B6D50-93EB-4AE1-AFF0-282FF95C7B4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9484510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3FE82-314B-48C5-89EE-BB4B52D1CA7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9945159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15" y="277813"/>
            <a:ext cx="2743200" cy="585311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68" y="277813"/>
            <a:ext cx="8026399" cy="58531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899111-3190-43D7-B293-2381D6FA183F}"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1466913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gradFill rotWithShape="1">
          <a:gsLst>
            <a:gs pos="0">
              <a:srgbClr val="E2DBCA"/>
            </a:gs>
            <a:gs pos="77000">
              <a:srgbClr val="CAC3B1"/>
            </a:gs>
            <a:gs pos="100000">
              <a:srgbClr val="C1BBAB"/>
            </a:gs>
          </a:gsLst>
          <a:lin ang="5400000"/>
        </a:gradFill>
        <a:effectLst/>
      </p:bgPr>
    </p:bg>
    <p:spTree>
      <p:nvGrpSpPr>
        <p:cNvPr id="1" name=""/>
        <p:cNvGrpSpPr/>
        <p:nvPr/>
      </p:nvGrpSpPr>
      <p:grpSpPr>
        <a:xfrm>
          <a:off x="0" y="0"/>
          <a:ext cx="0" cy="0"/>
          <a:chOff x="0" y="0"/>
          <a:chExt cx="0" cy="0"/>
        </a:xfrm>
      </p:grpSpPr>
      <p:grpSp>
        <p:nvGrpSpPr>
          <p:cNvPr id="4" name="Rectangle 7"/>
          <p:cNvGrpSpPr>
            <a:grpSpLocks/>
          </p:cNvGrpSpPr>
          <p:nvPr/>
        </p:nvGrpSpPr>
        <p:grpSpPr bwMode="auto">
          <a:xfrm>
            <a:off x="3" y="0"/>
            <a:ext cx="12192000" cy="6858000"/>
            <a:chOff x="0" y="0"/>
            <a:chExt cx="5760" cy="4320"/>
          </a:xfrm>
        </p:grpSpPr>
        <p:pic>
          <p:nvPicPr>
            <p:cNvPr id="5" name="Rectangl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07406" eaLnBrk="0" fontAlgn="base" hangingPunct="0">
                <a:spcBef>
                  <a:spcPct val="0"/>
                </a:spcBef>
                <a:spcAft>
                  <a:spcPct val="0"/>
                </a:spcAft>
                <a:defRPr/>
              </a:pPr>
              <a:endParaRPr lang="fr-FR" altLang="fr-FR">
                <a:solidFill>
                  <a:prstClr val="black"/>
                </a:solidFill>
              </a:endParaRPr>
            </a:p>
          </p:txBody>
        </p:sp>
      </p:grpSp>
      <p:sp>
        <p:nvSpPr>
          <p:cNvPr id="7" name="Rectangle 6"/>
          <p:cNvSpPr/>
          <p:nvPr/>
        </p:nvSpPr>
        <p:spPr>
          <a:xfrm>
            <a:off x="1307979" y="1275025"/>
            <a:ext cx="9576263"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8" name="Rectangle 7"/>
          <p:cNvSpPr/>
          <p:nvPr/>
        </p:nvSpPr>
        <p:spPr>
          <a:xfrm>
            <a:off x="1449979" y="1385902"/>
            <a:ext cx="9292167" cy="4086225"/>
          </a:xfrm>
          <a:prstGeom prst="rect">
            <a:avLst/>
          </a:prstGeom>
          <a:noFill/>
          <a:ln w="6350" cap="sq" cmpd="sng" algn="ctr">
            <a:solidFill>
              <a:schemeClr val="tx1">
                <a:lumMod val="75000"/>
                <a:lumOff val="25000"/>
              </a:schemeClr>
            </a:solidFill>
            <a:prstDash val="solid"/>
            <a:miter lim="800000"/>
          </a:ln>
          <a:effectLst/>
        </p:spPr>
      </p:sp>
      <p:sp>
        <p:nvSpPr>
          <p:cNvPr id="9" name="Rectangle 8"/>
          <p:cNvSpPr/>
          <p:nvPr/>
        </p:nvSpPr>
        <p:spPr>
          <a:xfrm>
            <a:off x="5058839" y="1268418"/>
            <a:ext cx="2074333"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3"/>
          <p:cNvGrpSpPr>
            <a:grpSpLocks/>
          </p:cNvGrpSpPr>
          <p:nvPr/>
        </p:nvGrpSpPr>
        <p:grpSpPr bwMode="auto">
          <a:xfrm>
            <a:off x="5181601" y="1268546"/>
            <a:ext cx="1828800" cy="547687"/>
            <a:chOff x="5318306" y="1386268"/>
            <a:chExt cx="1567331" cy="645295"/>
          </a:xfrm>
        </p:grpSpPr>
        <p:cxnSp>
          <p:nvCxnSpPr>
            <p:cNvPr id="11" name="Straight Connector 16"/>
            <p:cNvCxnSpPr/>
            <p:nvPr/>
          </p:nvCxnSpPr>
          <p:spPr>
            <a:xfrm>
              <a:off x="5318306" y="1386268"/>
              <a:ext cx="0" cy="639684"/>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7"/>
            <p:cNvCxnSpPr/>
            <p:nvPr/>
          </p:nvCxnSpPr>
          <p:spPr>
            <a:xfrm>
              <a:off x="6885637" y="1386268"/>
              <a:ext cx="0" cy="639684"/>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9" y="2091263"/>
            <a:ext cx="9068588" cy="2590800"/>
          </a:xfrm>
        </p:spPr>
        <p:txBody>
          <a:bodyPr>
            <a:noAutofit/>
          </a:bodyPr>
          <a:lstStyle>
            <a:lvl1pPr algn="ctr">
              <a:lnSpc>
                <a:spcPct val="83000"/>
              </a:lnSpc>
              <a:defRPr lang="en-US" sz="6800" b="0" kern="1200" cap="all" spc="-110" baseline="0" dirty="0">
                <a:solidFill>
                  <a:schemeClr val="tx1">
                    <a:lumMod val="85000"/>
                    <a:lumOff val="15000"/>
                  </a:schemeClr>
                </a:solidFill>
                <a:effectLst/>
                <a:latin typeface="+mj-lt"/>
                <a:ea typeface="+mn-ea"/>
                <a:cs typeface="+mn-cs"/>
              </a:defRPr>
            </a:lvl1pPr>
          </a:lstStyle>
          <a:p>
            <a:r>
              <a:rPr lang="fr-FR"/>
              <a:t>Modifiez le style du titre</a:t>
            </a:r>
            <a:endParaRPr lang="en-US" dirty="0"/>
          </a:p>
        </p:txBody>
      </p:sp>
      <p:sp>
        <p:nvSpPr>
          <p:cNvPr id="3" name="Subtitle 2"/>
          <p:cNvSpPr>
            <a:spLocks noGrp="1"/>
          </p:cNvSpPr>
          <p:nvPr>
            <p:ph type="subTitle" idx="1"/>
          </p:nvPr>
        </p:nvSpPr>
        <p:spPr>
          <a:xfrm>
            <a:off x="1562104" y="4682062"/>
            <a:ext cx="9070848" cy="502920"/>
          </a:xfrm>
        </p:spPr>
        <p:txBody>
          <a:bodyPr>
            <a:normAutofit/>
          </a:bodyPr>
          <a:lstStyle>
            <a:lvl1pPr marL="0" indent="0" algn="ctr">
              <a:spcBef>
                <a:spcPts val="0"/>
              </a:spcBef>
              <a:buNone/>
              <a:defRPr sz="1500" spc="88" baseline="0">
                <a:solidFill>
                  <a:schemeClr val="tx1"/>
                </a:solidFill>
              </a:defRPr>
            </a:lvl1pPr>
            <a:lvl2pPr marL="500118" indent="0" algn="ctr">
              <a:buNone/>
              <a:defRPr sz="1500"/>
            </a:lvl2pPr>
            <a:lvl3pPr marL="1000239" indent="0" algn="ctr">
              <a:buNone/>
              <a:defRPr sz="1500"/>
            </a:lvl3pPr>
            <a:lvl4pPr marL="1500361" indent="0" algn="ctr">
              <a:buNone/>
              <a:defRPr sz="1500"/>
            </a:lvl4pPr>
            <a:lvl5pPr marL="2000482" indent="0" algn="ctr">
              <a:buNone/>
              <a:defRPr sz="1500"/>
            </a:lvl5pPr>
            <a:lvl6pPr marL="2500606" indent="0" algn="ctr">
              <a:buNone/>
              <a:defRPr sz="1500"/>
            </a:lvl6pPr>
            <a:lvl7pPr marL="3000716" indent="0" algn="ctr">
              <a:buNone/>
              <a:defRPr sz="1500"/>
            </a:lvl7pPr>
            <a:lvl8pPr marL="3500831" indent="0" algn="ctr">
              <a:buNone/>
              <a:defRPr sz="1500"/>
            </a:lvl8pPr>
            <a:lvl9pPr marL="4000958" indent="0" algn="ctr">
              <a:buNone/>
              <a:defRPr sz="1500"/>
            </a:lvl9pPr>
          </a:lstStyle>
          <a:p>
            <a:r>
              <a:rPr lang="fr-FR"/>
              <a:t>Modifiez le style des sous-titres du masque</a:t>
            </a:r>
            <a:endParaRPr lang="en-US" dirty="0"/>
          </a:p>
        </p:txBody>
      </p:sp>
      <p:sp>
        <p:nvSpPr>
          <p:cNvPr id="14" name="Date Placeholder 19"/>
          <p:cNvSpPr>
            <a:spLocks noGrp="1"/>
          </p:cNvSpPr>
          <p:nvPr>
            <p:ph type="dt" sz="half" idx="10"/>
          </p:nvPr>
        </p:nvSpPr>
        <p:spPr>
          <a:xfrm>
            <a:off x="5243147" y="1327150"/>
            <a:ext cx="1706033" cy="457200"/>
          </a:xfrm>
        </p:spPr>
        <p:txBody>
          <a:bodyPr/>
          <a:lstStyle>
            <a:lvl1pPr algn="ctr">
              <a:defRPr sz="1200" spc="0" baseline="0">
                <a:solidFill>
                  <a:schemeClr val="tx1"/>
                </a:solidFill>
                <a:latin typeface="+mn-lt"/>
              </a:defRPr>
            </a:lvl1pPr>
          </a:lstStyle>
          <a:p>
            <a:pPr>
              <a:defRPr/>
            </a:pPr>
            <a:endParaRPr lang="fr-FR" altLang="fr-FR">
              <a:solidFill>
                <a:prstClr val="black"/>
              </a:solidFill>
            </a:endParaRPr>
          </a:p>
        </p:txBody>
      </p:sp>
      <p:sp>
        <p:nvSpPr>
          <p:cNvPr id="15" name="Footer Placeholder 20"/>
          <p:cNvSpPr>
            <a:spLocks noGrp="1"/>
          </p:cNvSpPr>
          <p:nvPr>
            <p:ph type="ftr" sz="quarter" idx="11"/>
          </p:nvPr>
        </p:nvSpPr>
        <p:spPr>
          <a:xfrm>
            <a:off x="1473310" y="5211766"/>
            <a:ext cx="5905500" cy="228600"/>
          </a:xfrm>
        </p:spPr>
        <p:txBody>
          <a:bodyPr/>
          <a:lstStyle>
            <a:lvl1pPr algn="l">
              <a:defRPr sz="1000">
                <a:solidFill>
                  <a:schemeClr val="tx1">
                    <a:lumMod val="75000"/>
                    <a:lumOff val="25000"/>
                  </a:schemeClr>
                </a:solidFill>
              </a:defRPr>
            </a:lvl1pPr>
          </a:lstStyle>
          <a:p>
            <a:pPr>
              <a:defRPr/>
            </a:pPr>
            <a:endParaRPr lang="fr-FR" altLang="fr-FR">
              <a:solidFill>
                <a:prstClr val="black">
                  <a:lumMod val="75000"/>
                  <a:lumOff val="25000"/>
                </a:prstClr>
              </a:solidFill>
            </a:endParaRPr>
          </a:p>
        </p:txBody>
      </p:sp>
      <p:sp>
        <p:nvSpPr>
          <p:cNvPr id="16" name="Slide Number Placeholder 21"/>
          <p:cNvSpPr>
            <a:spLocks noGrp="1"/>
          </p:cNvSpPr>
          <p:nvPr>
            <p:ph type="sldNum" sz="quarter" idx="12"/>
          </p:nvPr>
        </p:nvSpPr>
        <p:spPr>
          <a:xfrm>
            <a:off x="8606381" y="5211766"/>
            <a:ext cx="2112433" cy="228600"/>
          </a:xfrm>
        </p:spPr>
        <p:txBody>
          <a:bodyPr/>
          <a:lstStyle>
            <a:lvl1pPr>
              <a:defRPr/>
            </a:lvl1pPr>
          </a:lstStyle>
          <a:p>
            <a:fld id="{544CA204-C97C-48F6-AD0C-EC24BAB7983E}" type="slidenum">
              <a:rPr lang="fr-FR" altLang="fr-FR"/>
              <a:pPr/>
              <a:t>‹N°›</a:t>
            </a:fld>
            <a:endParaRPr lang="fr-FR" altLang="fr-FR"/>
          </a:p>
        </p:txBody>
      </p:sp>
    </p:spTree>
    <p:extLst>
      <p:ext uri="{BB962C8B-B14F-4D97-AF65-F5344CB8AC3E}">
        <p14:creationId xmlns:p14="http://schemas.microsoft.com/office/powerpoint/2010/main" val="1936744657"/>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vl1pPr>
          </a:lstStyle>
          <a:p>
            <a:pPr>
              <a:defRPr/>
            </a:pPr>
            <a:endParaRPr lang="fr-FR" altLang="fr-FR">
              <a:solidFill>
                <a:prstClr val="black">
                  <a:lumMod val="75000"/>
                  <a:lumOff val="2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ltLang="fr-FR">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lvl1pPr>
              <a:defRPr/>
            </a:lvl1pPr>
          </a:lstStyle>
          <a:p>
            <a:fld id="{A4478BA7-E0AC-4FA5-86CE-5530F88BD55D}" type="slidenum">
              <a:rPr lang="fr-FR" altLang="fr-FR"/>
              <a:pPr/>
              <a:t>‹N°›</a:t>
            </a:fld>
            <a:endParaRPr lang="fr-FR" altLang="fr-FR"/>
          </a:p>
        </p:txBody>
      </p:sp>
    </p:spTree>
    <p:extLst>
      <p:ext uri="{BB962C8B-B14F-4D97-AF65-F5344CB8AC3E}">
        <p14:creationId xmlns:p14="http://schemas.microsoft.com/office/powerpoint/2010/main" val="4037428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EAEEEC28-5EE1-4D55-8A1B-225B172FB4AE}"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E2198B6-6706-484F-907C-B9A85FE45B7C}" type="slidenum">
              <a:rPr lang="fr-FR"/>
              <a:pPr>
                <a:defRPr/>
              </a:pPr>
              <a:t>‹N°›</a:t>
            </a:fld>
            <a:endParaRPr lang="fr-FR"/>
          </a:p>
        </p:txBody>
      </p:sp>
    </p:spTree>
    <p:extLst>
      <p:ext uri="{BB962C8B-B14F-4D97-AF65-F5344CB8AC3E}">
        <p14:creationId xmlns:p14="http://schemas.microsoft.com/office/powerpoint/2010/main" val="15167293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gradFill rotWithShape="1">
          <a:gsLst>
            <a:gs pos="0">
              <a:srgbClr val="E2DBCA"/>
            </a:gs>
            <a:gs pos="77000">
              <a:srgbClr val="CAC3B1"/>
            </a:gs>
            <a:gs pos="100000">
              <a:srgbClr val="C1BBAB"/>
            </a:gs>
          </a:gsLst>
          <a:lin ang="5400000"/>
        </a:gradFill>
        <a:effectLst/>
      </p:bgPr>
    </p:bg>
    <p:spTree>
      <p:nvGrpSpPr>
        <p:cNvPr id="1" name=""/>
        <p:cNvGrpSpPr/>
        <p:nvPr/>
      </p:nvGrpSpPr>
      <p:grpSpPr>
        <a:xfrm>
          <a:off x="0" y="0"/>
          <a:ext cx="0" cy="0"/>
          <a:chOff x="0" y="0"/>
          <a:chExt cx="0" cy="0"/>
        </a:xfrm>
      </p:grpSpPr>
      <p:grpSp>
        <p:nvGrpSpPr>
          <p:cNvPr id="4" name="Rectangle 7"/>
          <p:cNvGrpSpPr>
            <a:grpSpLocks/>
          </p:cNvGrpSpPr>
          <p:nvPr/>
        </p:nvGrpSpPr>
        <p:grpSpPr bwMode="auto">
          <a:xfrm>
            <a:off x="3" y="0"/>
            <a:ext cx="12192000" cy="6858000"/>
            <a:chOff x="0" y="0"/>
            <a:chExt cx="5760" cy="4320"/>
          </a:xfrm>
        </p:grpSpPr>
        <p:pic>
          <p:nvPicPr>
            <p:cNvPr id="5" name="Rectangl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07406" eaLnBrk="0" fontAlgn="base" hangingPunct="0">
                <a:spcBef>
                  <a:spcPct val="0"/>
                </a:spcBef>
                <a:spcAft>
                  <a:spcPct val="0"/>
                </a:spcAft>
                <a:defRPr/>
              </a:pPr>
              <a:endParaRPr lang="fr-FR" altLang="fr-FR">
                <a:solidFill>
                  <a:prstClr val="black"/>
                </a:solidFill>
              </a:endParaRPr>
            </a:p>
          </p:txBody>
        </p:sp>
      </p:grpSp>
      <p:sp>
        <p:nvSpPr>
          <p:cNvPr id="7" name="Rectangle 6"/>
          <p:cNvSpPr/>
          <p:nvPr/>
        </p:nvSpPr>
        <p:spPr>
          <a:xfrm>
            <a:off x="1307979" y="1275025"/>
            <a:ext cx="9576263"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8" name="Rectangle 7"/>
          <p:cNvSpPr/>
          <p:nvPr/>
        </p:nvSpPr>
        <p:spPr>
          <a:xfrm>
            <a:off x="1449979" y="1385902"/>
            <a:ext cx="9292167" cy="4086225"/>
          </a:xfrm>
          <a:prstGeom prst="rect">
            <a:avLst/>
          </a:prstGeom>
          <a:noFill/>
          <a:ln w="6350" cap="sq" cmpd="sng" algn="ctr">
            <a:solidFill>
              <a:schemeClr val="tx1">
                <a:lumMod val="75000"/>
                <a:lumOff val="25000"/>
              </a:schemeClr>
            </a:solidFill>
            <a:prstDash val="solid"/>
            <a:miter lim="800000"/>
          </a:ln>
          <a:effectLst/>
        </p:spPr>
      </p:sp>
      <p:sp>
        <p:nvSpPr>
          <p:cNvPr id="9" name="Rectangle 8"/>
          <p:cNvSpPr/>
          <p:nvPr/>
        </p:nvSpPr>
        <p:spPr>
          <a:xfrm>
            <a:off x="5058839" y="1268418"/>
            <a:ext cx="2074333"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30"/>
          <p:cNvGrpSpPr>
            <a:grpSpLocks/>
          </p:cNvGrpSpPr>
          <p:nvPr/>
        </p:nvGrpSpPr>
        <p:grpSpPr bwMode="auto">
          <a:xfrm>
            <a:off x="5181601" y="1268546"/>
            <a:ext cx="1828800" cy="547687"/>
            <a:chOff x="5318306" y="1386268"/>
            <a:chExt cx="1567331" cy="645295"/>
          </a:xfrm>
        </p:grpSpPr>
        <p:cxnSp>
          <p:nvCxnSpPr>
            <p:cNvPr id="11" name="Straight Connector 31"/>
            <p:cNvCxnSpPr/>
            <p:nvPr/>
          </p:nvCxnSpPr>
          <p:spPr>
            <a:xfrm>
              <a:off x="5318306" y="1386268"/>
              <a:ext cx="0" cy="639684"/>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32"/>
            <p:cNvCxnSpPr/>
            <p:nvPr/>
          </p:nvCxnSpPr>
          <p:spPr>
            <a:xfrm>
              <a:off x="6885637" y="1386268"/>
              <a:ext cx="0" cy="639684"/>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oAutofit/>
          </a:bodyPr>
          <a:lstStyle>
            <a:lvl1pPr algn="ctr">
              <a:lnSpc>
                <a:spcPct val="83000"/>
              </a:lnSpc>
              <a:defRPr lang="en-US" sz="6800" kern="1200" cap="all" spc="-110" baseline="0" dirty="0">
                <a:solidFill>
                  <a:schemeClr val="tx1">
                    <a:lumMod val="85000"/>
                    <a:lumOff val="15000"/>
                  </a:schemeClr>
                </a:solidFill>
                <a:effectLst/>
                <a:latin typeface="+mj-lt"/>
                <a:ea typeface="+mn-ea"/>
                <a:cs typeface="+mn-cs"/>
              </a:defRPr>
            </a:lvl1pPr>
          </a:lstStyle>
          <a:p>
            <a:r>
              <a:rPr lang="fr-FR"/>
              <a:t>Modifiez le style du titre</a:t>
            </a:r>
            <a:endParaRPr lang="en-US" dirty="0"/>
          </a:p>
        </p:txBody>
      </p:sp>
      <p:sp>
        <p:nvSpPr>
          <p:cNvPr id="3" name="Text Placeholder 2"/>
          <p:cNvSpPr>
            <a:spLocks noGrp="1"/>
          </p:cNvSpPr>
          <p:nvPr>
            <p:ph type="body" idx="1"/>
          </p:nvPr>
        </p:nvSpPr>
        <p:spPr>
          <a:xfrm>
            <a:off x="1563624" y="4682062"/>
            <a:ext cx="9070848" cy="502920"/>
          </a:xfrm>
        </p:spPr>
        <p:txBody>
          <a:bodyPr>
            <a:normAutofit/>
          </a:bodyPr>
          <a:lstStyle>
            <a:lvl1pPr marL="0" indent="0" algn="ctr">
              <a:buNone/>
              <a:defRPr sz="1500">
                <a:solidFill>
                  <a:schemeClr val="tx1"/>
                </a:solidFill>
                <a:effectLst/>
              </a:defRPr>
            </a:lvl1pPr>
            <a:lvl2pPr marL="500118" indent="0">
              <a:buNone/>
              <a:defRPr sz="1500">
                <a:solidFill>
                  <a:schemeClr val="tx1">
                    <a:tint val="75000"/>
                  </a:schemeClr>
                </a:solidFill>
              </a:defRPr>
            </a:lvl2pPr>
            <a:lvl3pPr marL="1000239" indent="0">
              <a:buNone/>
              <a:defRPr sz="1500">
                <a:solidFill>
                  <a:schemeClr val="tx1">
                    <a:tint val="75000"/>
                  </a:schemeClr>
                </a:solidFill>
              </a:defRPr>
            </a:lvl3pPr>
            <a:lvl4pPr marL="1500361" indent="0">
              <a:buNone/>
              <a:defRPr sz="1500">
                <a:solidFill>
                  <a:schemeClr val="tx1">
                    <a:tint val="75000"/>
                  </a:schemeClr>
                </a:solidFill>
              </a:defRPr>
            </a:lvl4pPr>
            <a:lvl5pPr marL="2000482" indent="0">
              <a:buNone/>
              <a:defRPr sz="1500">
                <a:solidFill>
                  <a:schemeClr val="tx1">
                    <a:tint val="75000"/>
                  </a:schemeClr>
                </a:solidFill>
              </a:defRPr>
            </a:lvl5pPr>
            <a:lvl6pPr marL="2500606" indent="0">
              <a:buNone/>
              <a:defRPr sz="1500">
                <a:solidFill>
                  <a:schemeClr val="tx1">
                    <a:tint val="75000"/>
                  </a:schemeClr>
                </a:solidFill>
              </a:defRPr>
            </a:lvl6pPr>
            <a:lvl7pPr marL="3000716" indent="0">
              <a:buNone/>
              <a:defRPr sz="1500">
                <a:solidFill>
                  <a:schemeClr val="tx1">
                    <a:tint val="75000"/>
                  </a:schemeClr>
                </a:solidFill>
              </a:defRPr>
            </a:lvl7pPr>
            <a:lvl8pPr marL="3500831" indent="0">
              <a:buNone/>
              <a:defRPr sz="1500">
                <a:solidFill>
                  <a:schemeClr val="tx1">
                    <a:tint val="75000"/>
                  </a:schemeClr>
                </a:solidFill>
              </a:defRPr>
            </a:lvl8pPr>
            <a:lvl9pPr marL="4000958" indent="0">
              <a:buNone/>
              <a:defRPr sz="1500">
                <a:solidFill>
                  <a:schemeClr val="tx1">
                    <a:tint val="75000"/>
                  </a:schemeClr>
                </a:solidFill>
              </a:defRPr>
            </a:lvl9pPr>
          </a:lstStyle>
          <a:p>
            <a:pPr lvl="0"/>
            <a:r>
              <a:rPr lang="fr-FR"/>
              <a:t>Modifiez les styles du texte du masque</a:t>
            </a:r>
          </a:p>
        </p:txBody>
      </p:sp>
      <p:sp>
        <p:nvSpPr>
          <p:cNvPr id="14" name="Date Placeholder 3"/>
          <p:cNvSpPr>
            <a:spLocks noGrp="1"/>
          </p:cNvSpPr>
          <p:nvPr>
            <p:ph type="dt" sz="half" idx="10"/>
          </p:nvPr>
        </p:nvSpPr>
        <p:spPr>
          <a:xfrm>
            <a:off x="5243147" y="1325563"/>
            <a:ext cx="1706033" cy="457200"/>
          </a:xfrm>
        </p:spPr>
        <p:txBody>
          <a:bodyPr/>
          <a:lstStyle>
            <a:lvl1pPr algn="ctr">
              <a:defRPr lang="en-US" sz="1200" kern="1200" spc="0" baseline="0">
                <a:solidFill>
                  <a:schemeClr val="tx1"/>
                </a:solidFill>
                <a:latin typeface="+mn-lt"/>
                <a:ea typeface="+mn-ea"/>
                <a:cs typeface="+mn-cs"/>
              </a:defRPr>
            </a:lvl1pPr>
          </a:lstStyle>
          <a:p>
            <a:pPr>
              <a:defRPr/>
            </a:pPr>
            <a:endParaRPr lang="fr-FR" altLang="fr-FR">
              <a:solidFill>
                <a:prstClr val="black"/>
              </a:solidFill>
            </a:endParaRPr>
          </a:p>
        </p:txBody>
      </p:sp>
      <p:sp>
        <p:nvSpPr>
          <p:cNvPr id="15" name="Footer Placeholder 4"/>
          <p:cNvSpPr>
            <a:spLocks noGrp="1"/>
          </p:cNvSpPr>
          <p:nvPr>
            <p:ph type="ftr" sz="quarter" idx="11"/>
          </p:nvPr>
        </p:nvSpPr>
        <p:spPr>
          <a:xfrm>
            <a:off x="1473363" y="5211766"/>
            <a:ext cx="5907617" cy="228600"/>
          </a:xfrm>
        </p:spPr>
        <p:txBody>
          <a:bodyPr/>
          <a:lstStyle>
            <a:lvl1pPr algn="l">
              <a:defRPr/>
            </a:lvl1pPr>
          </a:lstStyle>
          <a:p>
            <a:pPr>
              <a:defRPr/>
            </a:pPr>
            <a:endParaRPr lang="fr-FR" altLang="fr-FR">
              <a:solidFill>
                <a:prstClr val="black">
                  <a:lumMod val="75000"/>
                  <a:lumOff val="25000"/>
                </a:prstClr>
              </a:solidFill>
            </a:endParaRPr>
          </a:p>
        </p:txBody>
      </p:sp>
      <p:sp>
        <p:nvSpPr>
          <p:cNvPr id="16" name="Slide Number Placeholder 5"/>
          <p:cNvSpPr>
            <a:spLocks noGrp="1"/>
          </p:cNvSpPr>
          <p:nvPr>
            <p:ph type="sldNum" sz="quarter" idx="12"/>
          </p:nvPr>
        </p:nvSpPr>
        <p:spPr>
          <a:xfrm>
            <a:off x="8604262" y="5211766"/>
            <a:ext cx="2112433" cy="228600"/>
          </a:xfrm>
        </p:spPr>
        <p:txBody>
          <a:bodyPr/>
          <a:lstStyle>
            <a:lvl1pPr>
              <a:defRPr/>
            </a:lvl1pPr>
          </a:lstStyle>
          <a:p>
            <a:fld id="{14E93D52-35EC-4F40-8C81-C8FA5CF652EF}" type="slidenum">
              <a:rPr lang="fr-FR" altLang="fr-FR"/>
              <a:pPr/>
              <a:t>‹N°›</a:t>
            </a:fld>
            <a:endParaRPr lang="fr-FR" altLang="fr-FR"/>
          </a:p>
        </p:txBody>
      </p:sp>
    </p:spTree>
    <p:extLst>
      <p:ext uri="{BB962C8B-B14F-4D97-AF65-F5344CB8AC3E}">
        <p14:creationId xmlns:p14="http://schemas.microsoft.com/office/powerpoint/2010/main" val="1949247614"/>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975360" y="2103120"/>
            <a:ext cx="4876800" cy="3931920"/>
          </a:xfrm>
        </p:spPr>
        <p:txBody>
          <a:bodyPr/>
          <a:lstStyle>
            <a:lvl1pPr>
              <a:defRPr sz="2000"/>
            </a:lvl1pPr>
            <a:lvl2pPr>
              <a:defRPr sz="1800"/>
            </a:lvl2pPr>
            <a:lvl3pPr>
              <a:defRPr sz="15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39840" y="2103120"/>
            <a:ext cx="4876800" cy="3931920"/>
          </a:xfrm>
        </p:spPr>
        <p:txBody>
          <a:bodyPr/>
          <a:lstStyle>
            <a:lvl1pPr>
              <a:defRPr sz="2000"/>
            </a:lvl1pPr>
            <a:lvl2pPr>
              <a:defRPr sz="1800"/>
            </a:lvl2pPr>
            <a:lvl3pPr>
              <a:defRPr sz="15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p:cNvSpPr>
            <a:spLocks noGrp="1"/>
          </p:cNvSpPr>
          <p:nvPr>
            <p:ph type="dt" sz="half" idx="10"/>
          </p:nvPr>
        </p:nvSpPr>
        <p:spPr/>
        <p:txBody>
          <a:bodyPr/>
          <a:lstStyle>
            <a:lvl1pPr>
              <a:defRPr/>
            </a:lvl1pPr>
          </a:lstStyle>
          <a:p>
            <a:pPr>
              <a:defRPr/>
            </a:pPr>
            <a:endParaRPr lang="fr-FR" altLang="fr-FR">
              <a:solidFill>
                <a:prstClr val="black">
                  <a:lumMod val="75000"/>
                  <a:lumOff val="2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ltLang="fr-FR">
              <a:solidFill>
                <a:prstClr val="black">
                  <a:lumMod val="75000"/>
                  <a:lumOff val="25000"/>
                </a:prstClr>
              </a:solidFill>
            </a:endParaRPr>
          </a:p>
        </p:txBody>
      </p:sp>
      <p:sp>
        <p:nvSpPr>
          <p:cNvPr id="7" name="Slide Number Placeholder 5"/>
          <p:cNvSpPr>
            <a:spLocks noGrp="1"/>
          </p:cNvSpPr>
          <p:nvPr>
            <p:ph type="sldNum" sz="quarter" idx="12"/>
          </p:nvPr>
        </p:nvSpPr>
        <p:spPr/>
        <p:txBody>
          <a:bodyPr/>
          <a:lstStyle>
            <a:lvl1pPr>
              <a:defRPr/>
            </a:lvl1pPr>
          </a:lstStyle>
          <a:p>
            <a:fld id="{91A695A1-34B9-4E74-89CC-0BDB1644C411}" type="slidenum">
              <a:rPr lang="fr-FR" altLang="fr-FR"/>
              <a:pPr/>
              <a:t>‹N°›</a:t>
            </a:fld>
            <a:endParaRPr lang="fr-FR" altLang="fr-FR"/>
          </a:p>
        </p:txBody>
      </p:sp>
    </p:spTree>
    <p:extLst>
      <p:ext uri="{BB962C8B-B14F-4D97-AF65-F5344CB8AC3E}">
        <p14:creationId xmlns:p14="http://schemas.microsoft.com/office/powerpoint/2010/main" val="17699308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975360" y="2074334"/>
            <a:ext cx="4876800" cy="640080"/>
          </a:xfrm>
        </p:spPr>
        <p:txBody>
          <a:bodyPr anchor="ctr">
            <a:normAutofit/>
          </a:bodyPr>
          <a:lstStyle>
            <a:lvl1pPr marL="0" indent="0" algn="ctr">
              <a:spcBef>
                <a:spcPts val="0"/>
              </a:spcBef>
              <a:buNone/>
              <a:defRPr sz="2100" b="0">
                <a:solidFill>
                  <a:schemeClr val="tx2"/>
                </a:solidFill>
                <a:latin typeface="+mn-lt"/>
              </a:defRPr>
            </a:lvl1pPr>
            <a:lvl2pPr marL="500118" indent="0">
              <a:buNone/>
              <a:defRPr sz="2100" b="1"/>
            </a:lvl2pPr>
            <a:lvl3pPr marL="1000239" indent="0">
              <a:buNone/>
              <a:defRPr sz="2000" b="1"/>
            </a:lvl3pPr>
            <a:lvl4pPr marL="1500361" indent="0">
              <a:buNone/>
              <a:defRPr sz="1800" b="1"/>
            </a:lvl4pPr>
            <a:lvl5pPr marL="2000482" indent="0">
              <a:buNone/>
              <a:defRPr sz="1800" b="1"/>
            </a:lvl5pPr>
            <a:lvl6pPr marL="2500606" indent="0">
              <a:buNone/>
              <a:defRPr sz="1800" b="1"/>
            </a:lvl6pPr>
            <a:lvl7pPr marL="3000716" indent="0">
              <a:buNone/>
              <a:defRPr sz="1800" b="1"/>
            </a:lvl7pPr>
            <a:lvl8pPr marL="3500831" indent="0">
              <a:buNone/>
              <a:defRPr sz="1800" b="1"/>
            </a:lvl8pPr>
            <a:lvl9pPr marL="4000958" indent="0">
              <a:buNone/>
              <a:defRPr sz="1800" b="1"/>
            </a:lvl9pPr>
          </a:lstStyle>
          <a:p>
            <a:pPr lvl="0"/>
            <a:r>
              <a:rPr lang="fr-FR"/>
              <a:t>Modifiez les styles du texte du masque</a:t>
            </a:r>
          </a:p>
        </p:txBody>
      </p:sp>
      <p:sp>
        <p:nvSpPr>
          <p:cNvPr id="4" name="Content Placeholder 3"/>
          <p:cNvSpPr>
            <a:spLocks noGrp="1"/>
          </p:cNvSpPr>
          <p:nvPr>
            <p:ph sz="half" idx="2"/>
          </p:nvPr>
        </p:nvSpPr>
        <p:spPr>
          <a:xfrm>
            <a:off x="975360" y="2755898"/>
            <a:ext cx="4876800" cy="3200400"/>
          </a:xfrm>
        </p:spPr>
        <p:txBody>
          <a:bodyPr/>
          <a:lstStyle>
            <a:lvl1pPr>
              <a:defRPr sz="2000"/>
            </a:lvl1pPr>
            <a:lvl2pPr>
              <a:defRPr sz="1800"/>
            </a:lvl2pPr>
            <a:lvl3pPr>
              <a:defRPr sz="15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39840" y="2074334"/>
            <a:ext cx="4876800" cy="640080"/>
          </a:xfrm>
        </p:spPr>
        <p:txBody>
          <a:bodyPr anchor="ctr">
            <a:normAutofit/>
          </a:bodyPr>
          <a:lstStyle>
            <a:lvl1pPr marL="0" indent="0" algn="ctr">
              <a:spcBef>
                <a:spcPts val="0"/>
              </a:spcBef>
              <a:buNone/>
              <a:defRPr sz="2100" b="0">
                <a:solidFill>
                  <a:schemeClr val="tx2"/>
                </a:solidFill>
              </a:defRPr>
            </a:lvl1pPr>
            <a:lvl2pPr marL="500118" indent="0">
              <a:buNone/>
              <a:defRPr sz="2100" b="1"/>
            </a:lvl2pPr>
            <a:lvl3pPr marL="1000239" indent="0">
              <a:buNone/>
              <a:defRPr sz="2000" b="1"/>
            </a:lvl3pPr>
            <a:lvl4pPr marL="1500361" indent="0">
              <a:buNone/>
              <a:defRPr sz="1800" b="1"/>
            </a:lvl4pPr>
            <a:lvl5pPr marL="2000482" indent="0">
              <a:buNone/>
              <a:defRPr sz="1800" b="1"/>
            </a:lvl5pPr>
            <a:lvl6pPr marL="2500606" indent="0">
              <a:buNone/>
              <a:defRPr sz="1800" b="1"/>
            </a:lvl6pPr>
            <a:lvl7pPr marL="3000716" indent="0">
              <a:buNone/>
              <a:defRPr sz="1800" b="1"/>
            </a:lvl7pPr>
            <a:lvl8pPr marL="3500831" indent="0">
              <a:buNone/>
              <a:defRPr sz="1800" b="1"/>
            </a:lvl8pPr>
            <a:lvl9pPr marL="4000958" indent="0">
              <a:buNone/>
              <a:defRPr sz="1800" b="1"/>
            </a:lvl9pPr>
          </a:lstStyle>
          <a:p>
            <a:pPr lvl="0"/>
            <a:r>
              <a:rPr lang="fr-FR"/>
              <a:t>Modifiez les styles du texte du masque</a:t>
            </a:r>
          </a:p>
        </p:txBody>
      </p:sp>
      <p:sp>
        <p:nvSpPr>
          <p:cNvPr id="6" name="Content Placeholder 5"/>
          <p:cNvSpPr>
            <a:spLocks noGrp="1"/>
          </p:cNvSpPr>
          <p:nvPr>
            <p:ph sz="quarter" idx="4"/>
          </p:nvPr>
        </p:nvSpPr>
        <p:spPr>
          <a:xfrm>
            <a:off x="6339840" y="2756581"/>
            <a:ext cx="4876800" cy="3200400"/>
          </a:xfrm>
        </p:spPr>
        <p:txBody>
          <a:bodyPr/>
          <a:lstStyle>
            <a:lvl1pPr>
              <a:defRPr sz="2000"/>
            </a:lvl1pPr>
            <a:lvl2pPr>
              <a:defRPr sz="1800"/>
            </a:lvl2pPr>
            <a:lvl3pPr>
              <a:defRPr sz="15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lvl1pPr>
              <a:defRPr/>
            </a:lvl1pPr>
          </a:lstStyle>
          <a:p>
            <a:pPr>
              <a:defRPr/>
            </a:pPr>
            <a:endParaRPr lang="fr-FR" altLang="fr-FR">
              <a:solidFill>
                <a:prstClr val="black">
                  <a:lumMod val="75000"/>
                  <a:lumOff val="2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fr-FR" altLang="fr-FR">
              <a:solidFill>
                <a:prstClr val="black">
                  <a:lumMod val="75000"/>
                  <a:lumOff val="25000"/>
                </a:prstClr>
              </a:solidFill>
            </a:endParaRPr>
          </a:p>
        </p:txBody>
      </p:sp>
      <p:sp>
        <p:nvSpPr>
          <p:cNvPr id="9" name="Slide Number Placeholder 5"/>
          <p:cNvSpPr>
            <a:spLocks noGrp="1"/>
          </p:cNvSpPr>
          <p:nvPr>
            <p:ph type="sldNum" sz="quarter" idx="12"/>
          </p:nvPr>
        </p:nvSpPr>
        <p:spPr/>
        <p:txBody>
          <a:bodyPr/>
          <a:lstStyle>
            <a:lvl1pPr>
              <a:defRPr/>
            </a:lvl1pPr>
          </a:lstStyle>
          <a:p>
            <a:fld id="{BD743FD2-0AE8-477B-8CE8-A0FCA0BC0D06}" type="slidenum">
              <a:rPr lang="fr-FR" altLang="fr-FR"/>
              <a:pPr/>
              <a:t>‹N°›</a:t>
            </a:fld>
            <a:endParaRPr lang="fr-FR" altLang="fr-FR"/>
          </a:p>
        </p:txBody>
      </p:sp>
    </p:spTree>
    <p:extLst>
      <p:ext uri="{BB962C8B-B14F-4D97-AF65-F5344CB8AC3E}">
        <p14:creationId xmlns:p14="http://schemas.microsoft.com/office/powerpoint/2010/main" val="25590284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3"/>
          <p:cNvSpPr>
            <a:spLocks noGrp="1"/>
          </p:cNvSpPr>
          <p:nvPr>
            <p:ph type="dt" sz="half" idx="10"/>
          </p:nvPr>
        </p:nvSpPr>
        <p:spPr/>
        <p:txBody>
          <a:bodyPr/>
          <a:lstStyle>
            <a:lvl1pPr>
              <a:defRPr/>
            </a:lvl1pPr>
          </a:lstStyle>
          <a:p>
            <a:pPr>
              <a:defRPr/>
            </a:pPr>
            <a:endParaRPr lang="fr-FR" altLang="fr-FR">
              <a:solidFill>
                <a:prstClr val="black">
                  <a:lumMod val="75000"/>
                  <a:lumOff val="2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fr-FR" altLang="fr-FR">
              <a:solidFill>
                <a:prstClr val="black">
                  <a:lumMod val="75000"/>
                  <a:lumOff val="25000"/>
                </a:prstClr>
              </a:solidFill>
            </a:endParaRPr>
          </a:p>
        </p:txBody>
      </p:sp>
      <p:sp>
        <p:nvSpPr>
          <p:cNvPr id="5" name="Slide Number Placeholder 5"/>
          <p:cNvSpPr>
            <a:spLocks noGrp="1"/>
          </p:cNvSpPr>
          <p:nvPr>
            <p:ph type="sldNum" sz="quarter" idx="12"/>
          </p:nvPr>
        </p:nvSpPr>
        <p:spPr/>
        <p:txBody>
          <a:bodyPr/>
          <a:lstStyle>
            <a:lvl1pPr>
              <a:defRPr/>
            </a:lvl1pPr>
          </a:lstStyle>
          <a:p>
            <a:fld id="{37706BB5-A265-41EC-B027-1C507B358FC9}" type="slidenum">
              <a:rPr lang="fr-FR" altLang="fr-FR"/>
              <a:pPr/>
              <a:t>‹N°›</a:t>
            </a:fld>
            <a:endParaRPr lang="fr-FR" altLang="fr-FR"/>
          </a:p>
        </p:txBody>
      </p:sp>
    </p:spTree>
    <p:extLst>
      <p:ext uri="{BB962C8B-B14F-4D97-AF65-F5344CB8AC3E}">
        <p14:creationId xmlns:p14="http://schemas.microsoft.com/office/powerpoint/2010/main" val="26204272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fr-FR" altLang="fr-FR">
              <a:solidFill>
                <a:prstClr val="black">
                  <a:lumMod val="75000"/>
                  <a:lumOff val="2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fr-FR" altLang="fr-FR">
              <a:solidFill>
                <a:prstClr val="black">
                  <a:lumMod val="75000"/>
                  <a:lumOff val="25000"/>
                </a:prstClr>
              </a:solidFill>
            </a:endParaRPr>
          </a:p>
        </p:txBody>
      </p:sp>
      <p:sp>
        <p:nvSpPr>
          <p:cNvPr id="4" name="Slide Number Placeholder 5"/>
          <p:cNvSpPr>
            <a:spLocks noGrp="1"/>
          </p:cNvSpPr>
          <p:nvPr>
            <p:ph type="sldNum" sz="quarter" idx="12"/>
          </p:nvPr>
        </p:nvSpPr>
        <p:spPr/>
        <p:txBody>
          <a:bodyPr/>
          <a:lstStyle>
            <a:lvl1pPr>
              <a:defRPr/>
            </a:lvl1pPr>
          </a:lstStyle>
          <a:p>
            <a:fld id="{B73C39B5-6CB2-4C53-984C-914F279DD44E}" type="slidenum">
              <a:rPr lang="fr-FR" altLang="fr-FR"/>
              <a:pPr/>
              <a:t>‹N°›</a:t>
            </a:fld>
            <a:endParaRPr lang="fr-FR" altLang="fr-FR"/>
          </a:p>
        </p:txBody>
      </p:sp>
    </p:spTree>
    <p:extLst>
      <p:ext uri="{BB962C8B-B14F-4D97-AF65-F5344CB8AC3E}">
        <p14:creationId xmlns:p14="http://schemas.microsoft.com/office/powerpoint/2010/main" val="26538626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Rectangle 4"/>
          <p:cNvSpPr/>
          <p:nvPr/>
        </p:nvSpPr>
        <p:spPr>
          <a:xfrm>
            <a:off x="245535" y="173157"/>
            <a:ext cx="8532284" cy="65119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021245" y="173157"/>
            <a:ext cx="2925233" cy="6511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9156762" y="274757"/>
            <a:ext cx="2652185" cy="6308725"/>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99" y="607392"/>
            <a:ext cx="2430780" cy="1645920"/>
          </a:xfrm>
        </p:spPr>
        <p:txBody>
          <a:bodyPr anchor="b">
            <a:normAutofit/>
          </a:bodyPr>
          <a:lstStyle>
            <a:lvl1pPr algn="l" defTabSz="1000239" rtl="0" eaLnBrk="1" latinLnBrk="0" hangingPunct="1">
              <a:lnSpc>
                <a:spcPct val="90000"/>
              </a:lnSpc>
              <a:spcBef>
                <a:spcPct val="0"/>
              </a:spcBef>
              <a:buNone/>
              <a:defRPr lang="en-US" sz="2600" b="0" kern="1200" cap="none" spc="0" baseline="0" dirty="0">
                <a:solidFill>
                  <a:srgbClr val="FFFFFF"/>
                </a:solidFill>
                <a:effectLst/>
                <a:latin typeface="+mj-lt"/>
                <a:ea typeface="+mn-ea"/>
                <a:cs typeface="+mn-cs"/>
              </a:defRPr>
            </a:lvl1pPr>
          </a:lstStyle>
          <a:p>
            <a:r>
              <a:rPr lang="fr-FR"/>
              <a:t>Modifiez le style du titre</a:t>
            </a:r>
            <a:endParaRPr lang="en-US" dirty="0"/>
          </a:p>
        </p:txBody>
      </p:sp>
      <p:sp>
        <p:nvSpPr>
          <p:cNvPr id="3" name="Content Placeholder 2"/>
          <p:cNvSpPr>
            <a:spLocks noGrp="1"/>
          </p:cNvSpPr>
          <p:nvPr>
            <p:ph idx="1"/>
          </p:nvPr>
        </p:nvSpPr>
        <p:spPr>
          <a:xfrm>
            <a:off x="892022" y="907143"/>
            <a:ext cx="7238475" cy="5043714"/>
          </a:xfrm>
        </p:spPr>
        <p:txBody>
          <a:bodyPr/>
          <a:lstStyle>
            <a:lvl1pPr>
              <a:defRPr sz="2000"/>
            </a:lvl1pPr>
            <a:lvl2pPr>
              <a:defRPr sz="1800"/>
            </a:lvl2pPr>
            <a:lvl3pPr>
              <a:defRPr sz="15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296499" y="2286000"/>
            <a:ext cx="2430780" cy="3505200"/>
          </a:xfrm>
        </p:spPr>
        <p:txBody>
          <a:bodyPr>
            <a:normAutofit/>
          </a:bodyPr>
          <a:lstStyle>
            <a:lvl1pPr marL="0" indent="0">
              <a:lnSpc>
                <a:spcPct val="110000"/>
              </a:lnSpc>
              <a:spcBef>
                <a:spcPts val="882"/>
              </a:spcBef>
              <a:buNone/>
              <a:defRPr sz="1400">
                <a:solidFill>
                  <a:srgbClr val="FFFFFF"/>
                </a:solidFill>
              </a:defRPr>
            </a:lvl1pPr>
            <a:lvl2pPr marL="500118" indent="0">
              <a:buNone/>
              <a:defRPr sz="1300"/>
            </a:lvl2pPr>
            <a:lvl3pPr marL="1000239" indent="0">
              <a:buNone/>
              <a:defRPr sz="1100"/>
            </a:lvl3pPr>
            <a:lvl4pPr marL="1500361" indent="0">
              <a:buNone/>
              <a:defRPr sz="1000"/>
            </a:lvl4pPr>
            <a:lvl5pPr marL="2000482" indent="0">
              <a:buNone/>
              <a:defRPr sz="1000"/>
            </a:lvl5pPr>
            <a:lvl6pPr marL="2500606" indent="0">
              <a:buNone/>
              <a:defRPr sz="1000"/>
            </a:lvl6pPr>
            <a:lvl7pPr marL="3000716" indent="0">
              <a:buNone/>
              <a:defRPr sz="1000"/>
            </a:lvl7pPr>
            <a:lvl8pPr marL="3500831" indent="0">
              <a:buNone/>
              <a:defRPr sz="1000"/>
            </a:lvl8pPr>
            <a:lvl9pPr marL="4000958" indent="0">
              <a:buNone/>
              <a:defRPr sz="1000"/>
            </a:lvl9pPr>
          </a:lstStyle>
          <a:p>
            <a:pPr lvl="0"/>
            <a:r>
              <a:rPr lang="fr-FR"/>
              <a:t>Modifiez les styles du texte du masque</a:t>
            </a:r>
          </a:p>
        </p:txBody>
      </p:sp>
      <p:sp>
        <p:nvSpPr>
          <p:cNvPr id="8" name="Date Placeholder 7"/>
          <p:cNvSpPr>
            <a:spLocks noGrp="1"/>
          </p:cNvSpPr>
          <p:nvPr>
            <p:ph type="dt" sz="half" idx="10"/>
          </p:nvPr>
        </p:nvSpPr>
        <p:spPr/>
        <p:txBody>
          <a:bodyPr/>
          <a:lstStyle>
            <a:lvl1pPr>
              <a:defRPr/>
            </a:lvl1pPr>
          </a:lstStyle>
          <a:p>
            <a:pPr>
              <a:defRPr/>
            </a:pPr>
            <a:endParaRPr lang="fr-FR" altLang="fr-FR">
              <a:solidFill>
                <a:prstClr val="black">
                  <a:lumMod val="75000"/>
                  <a:lumOff val="25000"/>
                </a:prstClr>
              </a:solidFill>
            </a:endParaRPr>
          </a:p>
        </p:txBody>
      </p:sp>
      <p:sp>
        <p:nvSpPr>
          <p:cNvPr id="9" name="Footer Placeholder 8"/>
          <p:cNvSpPr>
            <a:spLocks noGrp="1"/>
          </p:cNvSpPr>
          <p:nvPr>
            <p:ph type="ftr" sz="quarter" idx="11"/>
          </p:nvPr>
        </p:nvSpPr>
        <p:spPr/>
        <p:txBody>
          <a:bodyPr/>
          <a:lstStyle>
            <a:lvl1pPr algn="r">
              <a:defRPr/>
            </a:lvl1pPr>
          </a:lstStyle>
          <a:p>
            <a:pPr>
              <a:defRPr/>
            </a:pPr>
            <a:endParaRPr lang="fr-FR" altLang="fr-FR">
              <a:solidFill>
                <a:prstClr val="black">
                  <a:lumMod val="75000"/>
                  <a:lumOff val="25000"/>
                </a:prstClr>
              </a:solidFill>
            </a:endParaRPr>
          </a:p>
        </p:txBody>
      </p:sp>
      <p:sp>
        <p:nvSpPr>
          <p:cNvPr id="10" name="Slide Number Placeholder 10"/>
          <p:cNvSpPr>
            <a:spLocks noGrp="1"/>
          </p:cNvSpPr>
          <p:nvPr>
            <p:ph type="sldNum" sz="quarter" idx="12"/>
          </p:nvPr>
        </p:nvSpPr>
        <p:spPr>
          <a:xfrm>
            <a:off x="10392890" y="6310330"/>
            <a:ext cx="1464733" cy="274637"/>
          </a:xfrm>
        </p:spPr>
        <p:txBody>
          <a:bodyPr/>
          <a:lstStyle>
            <a:lvl1pPr>
              <a:defRPr>
                <a:solidFill>
                  <a:srgbClr val="FFFFFF"/>
                </a:solidFill>
              </a:defRPr>
            </a:lvl1pPr>
          </a:lstStyle>
          <a:p>
            <a:fld id="{91CD99A5-59E7-46BD-A876-C9A1DCD28C36}" type="slidenum">
              <a:rPr lang="fr-FR" altLang="fr-FR"/>
              <a:pPr/>
              <a:t>‹N°›</a:t>
            </a:fld>
            <a:endParaRPr lang="fr-FR" altLang="fr-FR"/>
          </a:p>
        </p:txBody>
      </p:sp>
    </p:spTree>
    <p:extLst>
      <p:ext uri="{BB962C8B-B14F-4D97-AF65-F5344CB8AC3E}">
        <p14:creationId xmlns:p14="http://schemas.microsoft.com/office/powerpoint/2010/main" val="38837132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Rectangle 4"/>
          <p:cNvSpPr/>
          <p:nvPr/>
        </p:nvSpPr>
        <p:spPr>
          <a:xfrm>
            <a:off x="9021245" y="173157"/>
            <a:ext cx="2925233" cy="6511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56762" y="274757"/>
            <a:ext cx="2652185" cy="6308725"/>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600" b="0">
                <a:solidFill>
                  <a:srgbClr val="FFFFFF"/>
                </a:solidFill>
                <a:latin typeface="+mj-lt"/>
              </a:defRPr>
            </a:lvl1pPr>
          </a:lstStyle>
          <a:p>
            <a:r>
              <a:rPr lang="fr-FR"/>
              <a:t>Modifiez le style du titre</a:t>
            </a:r>
            <a:endParaRPr lang="en-US" dirty="0"/>
          </a:p>
        </p:txBody>
      </p:sp>
      <p:sp>
        <p:nvSpPr>
          <p:cNvPr id="3" name="Picture Placeholder 2"/>
          <p:cNvSpPr>
            <a:spLocks noGrp="1" noChangeAspect="1"/>
          </p:cNvSpPr>
          <p:nvPr>
            <p:ph type="pic" idx="1"/>
          </p:nvPr>
        </p:nvSpPr>
        <p:spPr>
          <a:xfrm>
            <a:off x="228603" y="173736"/>
            <a:ext cx="8531352" cy="6510528"/>
          </a:xfrm>
          <a:solidFill>
            <a:schemeClr val="accent1">
              <a:lumMod val="60000"/>
              <a:lumOff val="40000"/>
            </a:schemeClr>
          </a:solidFill>
          <a:ln>
            <a:noFill/>
          </a:ln>
        </p:spPr>
        <p:txBody>
          <a:bodyPr rtlCol="0">
            <a:normAutofit/>
          </a:bodyPr>
          <a:lstStyle>
            <a:lvl1pPr marL="0" indent="0">
              <a:buNone/>
              <a:defRPr sz="3500"/>
            </a:lvl1pPr>
            <a:lvl2pPr marL="500118" indent="0">
              <a:buNone/>
              <a:defRPr sz="3100"/>
            </a:lvl2pPr>
            <a:lvl3pPr marL="1000239" indent="0">
              <a:buNone/>
              <a:defRPr sz="2600"/>
            </a:lvl3pPr>
            <a:lvl4pPr marL="1500361" indent="0">
              <a:buNone/>
              <a:defRPr sz="2200"/>
            </a:lvl4pPr>
            <a:lvl5pPr marL="2000482" indent="0">
              <a:buNone/>
              <a:defRPr sz="2200"/>
            </a:lvl5pPr>
            <a:lvl6pPr marL="2500606" indent="0">
              <a:buNone/>
              <a:defRPr sz="2200"/>
            </a:lvl6pPr>
            <a:lvl7pPr marL="3000716" indent="0">
              <a:buNone/>
              <a:defRPr sz="2200"/>
            </a:lvl7pPr>
            <a:lvl8pPr marL="3500831" indent="0">
              <a:buNone/>
              <a:defRPr sz="2200"/>
            </a:lvl8pPr>
            <a:lvl9pPr marL="4000958" indent="0">
              <a:buNone/>
              <a:defRPr sz="22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82"/>
              </a:spcBef>
              <a:buNone/>
              <a:defRPr sz="1400">
                <a:solidFill>
                  <a:srgbClr val="FFFFFF"/>
                </a:solidFill>
              </a:defRPr>
            </a:lvl1pPr>
            <a:lvl2pPr marL="500118" indent="0">
              <a:buNone/>
              <a:defRPr sz="1300"/>
            </a:lvl2pPr>
            <a:lvl3pPr marL="1000239" indent="0">
              <a:buNone/>
              <a:defRPr sz="1100"/>
            </a:lvl3pPr>
            <a:lvl4pPr marL="1500361" indent="0">
              <a:buNone/>
              <a:defRPr sz="1000"/>
            </a:lvl4pPr>
            <a:lvl5pPr marL="2000482" indent="0">
              <a:buNone/>
              <a:defRPr sz="1000"/>
            </a:lvl5pPr>
            <a:lvl6pPr marL="2500606" indent="0">
              <a:buNone/>
              <a:defRPr sz="1000"/>
            </a:lvl6pPr>
            <a:lvl7pPr marL="3000716" indent="0">
              <a:buNone/>
              <a:defRPr sz="1000"/>
            </a:lvl7pPr>
            <a:lvl8pPr marL="3500831" indent="0">
              <a:buNone/>
              <a:defRPr sz="1000"/>
            </a:lvl8pPr>
            <a:lvl9pPr marL="4000958" indent="0">
              <a:buNone/>
              <a:defRPr sz="1000"/>
            </a:lvl9pPr>
          </a:lstStyle>
          <a:p>
            <a:pPr lvl="0"/>
            <a:r>
              <a:rPr lang="fr-FR"/>
              <a:t>Modifiez les styles du texte du masque</a:t>
            </a:r>
          </a:p>
        </p:txBody>
      </p:sp>
      <p:sp>
        <p:nvSpPr>
          <p:cNvPr id="7"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pPr>
              <a:defRPr/>
            </a:pPr>
            <a:endParaRPr lang="fr-FR" altLang="fr-FR"/>
          </a:p>
        </p:txBody>
      </p:sp>
      <p:sp>
        <p:nvSpPr>
          <p:cNvPr id="8" name="Footer Placeholder 5"/>
          <p:cNvSpPr>
            <a:spLocks noGrp="1"/>
          </p:cNvSpPr>
          <p:nvPr>
            <p:ph type="ftr" sz="quarter" idx="11"/>
          </p:nvPr>
        </p:nvSpPr>
        <p:spPr/>
        <p:txBody>
          <a:bodyPr/>
          <a:lstStyle>
            <a:lvl1pPr marL="0" algn="r" defTabSz="1000239" rtl="0" eaLnBrk="1" latinLnBrk="0" hangingPunct="1">
              <a:defRPr lang="en-US" sz="1000" kern="1200">
                <a:solidFill>
                  <a:srgbClr val="FFFFFF"/>
                </a:solidFill>
                <a:effectLst>
                  <a:outerShdw blurRad="12700" dist="6350" dir="2700000" algn="tl" rotWithShape="0">
                    <a:prstClr val="black">
                      <a:alpha val="40000"/>
                    </a:prstClr>
                  </a:outerShdw>
                </a:effectLst>
                <a:latin typeface="+mn-lt"/>
                <a:ea typeface="+mn-ea"/>
                <a:cs typeface="+mn-cs"/>
              </a:defRPr>
            </a:lvl1pPr>
          </a:lstStyle>
          <a:p>
            <a:pPr>
              <a:defRPr/>
            </a:pPr>
            <a:endParaRPr lang="fr-FR" altLang="fr-FR"/>
          </a:p>
        </p:txBody>
      </p:sp>
      <p:sp>
        <p:nvSpPr>
          <p:cNvPr id="9" name="Slide Number Placeholder 6"/>
          <p:cNvSpPr>
            <a:spLocks noGrp="1"/>
          </p:cNvSpPr>
          <p:nvPr>
            <p:ph type="sldNum" sz="quarter" idx="12"/>
          </p:nvPr>
        </p:nvSpPr>
        <p:spPr>
          <a:xfrm>
            <a:off x="10397115" y="6308725"/>
            <a:ext cx="1462619" cy="274638"/>
          </a:xfrm>
        </p:spPr>
        <p:txBody>
          <a:bodyPr/>
          <a:lstStyle>
            <a:lvl1pPr>
              <a:defRPr>
                <a:solidFill>
                  <a:srgbClr val="FFFFFF"/>
                </a:solidFill>
              </a:defRPr>
            </a:lvl1pPr>
          </a:lstStyle>
          <a:p>
            <a:fld id="{B16C2614-675D-4604-90C5-0A63F8EFB9B1}" type="slidenum">
              <a:rPr lang="fr-FR" altLang="fr-FR"/>
              <a:pPr/>
              <a:t>‹N°›</a:t>
            </a:fld>
            <a:endParaRPr lang="fr-FR" altLang="fr-FR"/>
          </a:p>
        </p:txBody>
      </p:sp>
    </p:spTree>
    <p:extLst>
      <p:ext uri="{BB962C8B-B14F-4D97-AF65-F5344CB8AC3E}">
        <p14:creationId xmlns:p14="http://schemas.microsoft.com/office/powerpoint/2010/main" val="31416603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vl1pPr>
          </a:lstStyle>
          <a:p>
            <a:pPr>
              <a:defRPr/>
            </a:pPr>
            <a:endParaRPr lang="fr-FR" altLang="fr-FR">
              <a:solidFill>
                <a:prstClr val="black">
                  <a:lumMod val="75000"/>
                  <a:lumOff val="2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ltLang="fr-FR">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lvl1pPr>
              <a:defRPr/>
            </a:lvl1pPr>
          </a:lstStyle>
          <a:p>
            <a:fld id="{0A12C094-5E16-41DA-A9E6-AAC903551F16}" type="slidenum">
              <a:rPr lang="fr-FR" altLang="fr-FR"/>
              <a:pPr/>
              <a:t>‹N°›</a:t>
            </a:fld>
            <a:endParaRPr lang="fr-FR" altLang="fr-FR"/>
          </a:p>
        </p:txBody>
      </p:sp>
    </p:spTree>
    <p:extLst>
      <p:ext uri="{BB962C8B-B14F-4D97-AF65-F5344CB8AC3E}">
        <p14:creationId xmlns:p14="http://schemas.microsoft.com/office/powerpoint/2010/main" val="37548447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3" y="762002"/>
            <a:ext cx="2362200" cy="52578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762002"/>
            <a:ext cx="8077200" cy="52578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vl1pPr>
          </a:lstStyle>
          <a:p>
            <a:pPr>
              <a:defRPr/>
            </a:pPr>
            <a:endParaRPr lang="fr-FR" altLang="fr-FR">
              <a:solidFill>
                <a:prstClr val="black">
                  <a:lumMod val="75000"/>
                  <a:lumOff val="2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ltLang="fr-FR">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lvl1pPr>
              <a:defRPr/>
            </a:lvl1pPr>
          </a:lstStyle>
          <a:p>
            <a:fld id="{716E6A62-06EE-43F1-AE42-F35546C0724F}" type="slidenum">
              <a:rPr lang="fr-FR" altLang="fr-FR"/>
              <a:pPr/>
              <a:t>‹N°›</a:t>
            </a:fld>
            <a:endParaRPr lang="fr-FR" altLang="fr-FR"/>
          </a:p>
        </p:txBody>
      </p:sp>
    </p:spTree>
    <p:extLst>
      <p:ext uri="{BB962C8B-B14F-4D97-AF65-F5344CB8AC3E}">
        <p14:creationId xmlns:p14="http://schemas.microsoft.com/office/powerpoint/2010/main" val="5904559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7"/>
          <p:cNvGrpSpPr>
            <a:grpSpLocks/>
          </p:cNvGrpSpPr>
          <p:nvPr/>
        </p:nvGrpSpPr>
        <p:grpSpPr bwMode="auto">
          <a:xfrm>
            <a:off x="304863" y="2889544"/>
            <a:ext cx="11480801"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92474" eaLnBrk="1" fontAlgn="base" hangingPunct="1">
                <a:spcBef>
                  <a:spcPct val="0"/>
                </a:spcBef>
                <a:spcAft>
                  <a:spcPct val="0"/>
                </a:spcAft>
                <a:defRPr/>
              </a:pPr>
              <a:endParaRPr lang="fr-FR" altLang="fr-FR">
                <a:solidFill>
                  <a:srgbClr val="000000"/>
                </a:solidFill>
              </a:endParaRPr>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92474" eaLnBrk="1" fontAlgn="base" hangingPunct="1">
                <a:spcBef>
                  <a:spcPct val="0"/>
                </a:spcBef>
                <a:spcAft>
                  <a:spcPct val="0"/>
                </a:spcAft>
                <a:defRPr/>
              </a:pPr>
              <a:endParaRPr lang="fr-FR" altLang="fr-FR">
                <a:solidFill>
                  <a:srgbClr val="000000"/>
                </a:solidFill>
              </a:endParaRPr>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92474" eaLnBrk="1" fontAlgn="base" hangingPunct="1">
                <a:spcBef>
                  <a:spcPct val="0"/>
                </a:spcBef>
                <a:spcAft>
                  <a:spcPct val="0"/>
                </a:spcAft>
                <a:defRPr/>
              </a:pPr>
              <a:endParaRPr lang="fr-FR" altLang="fr-FR">
                <a:solidFill>
                  <a:srgbClr val="000000"/>
                </a:solidFill>
              </a:endParaRPr>
            </a:p>
          </p:txBody>
        </p:sp>
      </p:grpSp>
      <p:sp>
        <p:nvSpPr>
          <p:cNvPr id="13314" name="Rectangle 2"/>
          <p:cNvSpPr>
            <a:spLocks noGrp="1" noChangeArrowheads="1"/>
          </p:cNvSpPr>
          <p:nvPr>
            <p:ph type="ctrTitle"/>
          </p:nvPr>
        </p:nvSpPr>
        <p:spPr>
          <a:xfrm>
            <a:off x="914403" y="685804"/>
            <a:ext cx="10363200" cy="2127250"/>
          </a:xfrm>
        </p:spPr>
        <p:txBody>
          <a:bodyPr/>
          <a:lstStyle>
            <a:lvl1pPr algn="ctr">
              <a:defRPr sz="6400"/>
            </a:lvl1pPr>
          </a:lstStyle>
          <a:p>
            <a:r>
              <a:rPr lang="fr-FR"/>
              <a:t>Cliquez pour modifier le style du titre</a:t>
            </a:r>
          </a:p>
        </p:txBody>
      </p:sp>
      <p:sp>
        <p:nvSpPr>
          <p:cNvPr id="13315" name="Rectangle 3"/>
          <p:cNvSpPr>
            <a:spLocks noGrp="1" noChangeArrowheads="1"/>
          </p:cNvSpPr>
          <p:nvPr>
            <p:ph type="subTitle" idx="1"/>
          </p:nvPr>
        </p:nvSpPr>
        <p:spPr>
          <a:xfrm>
            <a:off x="1828811" y="3270250"/>
            <a:ext cx="8534401" cy="2209800"/>
          </a:xfrm>
        </p:spPr>
        <p:txBody>
          <a:bodyPr/>
          <a:lstStyle>
            <a:lvl1pPr marL="0" indent="0" algn="ctr">
              <a:buFont typeface="Wingdings" pitchFamily="2" charset="2"/>
              <a:buNone/>
              <a:defRPr sz="3300"/>
            </a:lvl1pPr>
          </a:lstStyle>
          <a:p>
            <a:r>
              <a:rPr lang="fr-FR"/>
              <a:t>Cliquez pour modifier le style des sous-titres du masque</a:t>
            </a:r>
          </a:p>
        </p:txBody>
      </p:sp>
      <p:sp>
        <p:nvSpPr>
          <p:cNvPr id="8" name="Rectangle 4"/>
          <p:cNvSpPr>
            <a:spLocks noGrp="1" noChangeArrowheads="1"/>
          </p:cNvSpPr>
          <p:nvPr>
            <p:ph type="dt" sz="half" idx="10"/>
          </p:nvPr>
        </p:nvSpPr>
        <p:spPr/>
        <p:txBody>
          <a:bodyPr/>
          <a:lstStyle>
            <a:lvl1pPr>
              <a:defRPr/>
            </a:lvl1pPr>
          </a:lstStyle>
          <a:p>
            <a:pPr>
              <a:defRPr/>
            </a:pPr>
            <a:endParaRPr lang="fr-FR">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fr-FR">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pPr>
              <a:defRPr/>
            </a:pPr>
            <a:fld id="{F4CB78B7-752C-40C7-8F85-5DB6AB9F3D8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716428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7098"/>
            <a:ext cx="10363200" cy="1362075"/>
          </a:xfrm>
        </p:spPr>
        <p:txBody>
          <a:bodyPr anchor="t"/>
          <a:lstStyle>
            <a:lvl1pPr algn="l">
              <a:defRPr sz="3992" b="1" cap="all"/>
            </a:lvl1pPr>
          </a:lstStyle>
          <a:p>
            <a:r>
              <a:rPr lang="fr-FR"/>
              <a:t>Modifiez le style du titre</a:t>
            </a:r>
          </a:p>
        </p:txBody>
      </p:sp>
      <p:sp>
        <p:nvSpPr>
          <p:cNvPr id="3" name="Espace réservé du texte 2"/>
          <p:cNvSpPr>
            <a:spLocks noGrp="1"/>
          </p:cNvSpPr>
          <p:nvPr>
            <p:ph type="body" idx="1"/>
          </p:nvPr>
        </p:nvSpPr>
        <p:spPr>
          <a:xfrm>
            <a:off x="963088" y="2906722"/>
            <a:ext cx="10363200" cy="1500187"/>
          </a:xfrm>
        </p:spPr>
        <p:txBody>
          <a:bodyPr anchor="b"/>
          <a:lstStyle>
            <a:lvl1pPr marL="0" indent="0">
              <a:buNone/>
              <a:defRPr sz="1996">
                <a:solidFill>
                  <a:schemeClr val="tx1">
                    <a:tint val="75000"/>
                  </a:schemeClr>
                </a:solidFill>
              </a:defRPr>
            </a:lvl1pPr>
            <a:lvl2pPr marL="457203" indent="0">
              <a:buNone/>
              <a:defRPr sz="1814">
                <a:solidFill>
                  <a:schemeClr val="tx1">
                    <a:tint val="75000"/>
                  </a:schemeClr>
                </a:solidFill>
              </a:defRPr>
            </a:lvl2pPr>
            <a:lvl3pPr marL="914406" indent="0">
              <a:buNone/>
              <a:defRPr sz="1633">
                <a:solidFill>
                  <a:schemeClr val="tx1">
                    <a:tint val="75000"/>
                  </a:schemeClr>
                </a:solidFill>
              </a:defRPr>
            </a:lvl3pPr>
            <a:lvl4pPr marL="1371609" indent="0">
              <a:buNone/>
              <a:defRPr sz="1361">
                <a:solidFill>
                  <a:schemeClr val="tx1">
                    <a:tint val="75000"/>
                  </a:schemeClr>
                </a:solidFill>
              </a:defRPr>
            </a:lvl4pPr>
            <a:lvl5pPr marL="1828812" indent="0">
              <a:buNone/>
              <a:defRPr sz="1361">
                <a:solidFill>
                  <a:schemeClr val="tx1">
                    <a:tint val="75000"/>
                  </a:schemeClr>
                </a:solidFill>
              </a:defRPr>
            </a:lvl5pPr>
            <a:lvl6pPr marL="2286015" indent="0">
              <a:buNone/>
              <a:defRPr sz="1361">
                <a:solidFill>
                  <a:schemeClr val="tx1">
                    <a:tint val="75000"/>
                  </a:schemeClr>
                </a:solidFill>
              </a:defRPr>
            </a:lvl6pPr>
            <a:lvl7pPr marL="2743218" indent="0">
              <a:buNone/>
              <a:defRPr sz="1361">
                <a:solidFill>
                  <a:schemeClr val="tx1">
                    <a:tint val="75000"/>
                  </a:schemeClr>
                </a:solidFill>
              </a:defRPr>
            </a:lvl7pPr>
            <a:lvl8pPr marL="3200421" indent="0">
              <a:buNone/>
              <a:defRPr sz="1361">
                <a:solidFill>
                  <a:schemeClr val="tx1">
                    <a:tint val="75000"/>
                  </a:schemeClr>
                </a:solidFill>
              </a:defRPr>
            </a:lvl8pPr>
            <a:lvl9pPr marL="3657624" indent="0">
              <a:buNone/>
              <a:defRPr sz="1361">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546F65E-ECD7-4A80-A300-0E1EB9CAB0EF}"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C6B85B6-DAB6-4F39-9882-8C4B84BDB2F7}" type="slidenum">
              <a:rPr lang="fr-FR"/>
              <a:pPr>
                <a:defRPr/>
              </a:pPr>
              <a:t>‹N°›</a:t>
            </a:fld>
            <a:endParaRPr lang="fr-FR"/>
          </a:p>
        </p:txBody>
      </p:sp>
    </p:spTree>
    <p:extLst>
      <p:ext uri="{BB962C8B-B14F-4D97-AF65-F5344CB8AC3E}">
        <p14:creationId xmlns:p14="http://schemas.microsoft.com/office/powerpoint/2010/main" val="19050285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ED874-9C36-41D2-B04C-0433D580E939}"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0538945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7194"/>
            <a:ext cx="10363200" cy="1362075"/>
          </a:xfrm>
        </p:spPr>
        <p:txBody>
          <a:bodyPr anchor="t"/>
          <a:lstStyle>
            <a:lvl1pPr algn="l">
              <a:defRPr sz="4400" b="1" cap="all"/>
            </a:lvl1pPr>
          </a:lstStyle>
          <a:p>
            <a:r>
              <a:rPr lang="fr-FR"/>
              <a:t>Cliquez pour modifier le style du titre</a:t>
            </a:r>
          </a:p>
        </p:txBody>
      </p:sp>
      <p:sp>
        <p:nvSpPr>
          <p:cNvPr id="3" name="Espace réservé du texte 2"/>
          <p:cNvSpPr>
            <a:spLocks noGrp="1"/>
          </p:cNvSpPr>
          <p:nvPr>
            <p:ph type="body" idx="1"/>
          </p:nvPr>
        </p:nvSpPr>
        <p:spPr>
          <a:xfrm>
            <a:off x="963088" y="2906722"/>
            <a:ext cx="10363200" cy="1500187"/>
          </a:xfrm>
        </p:spPr>
        <p:txBody>
          <a:bodyPr anchor="b"/>
          <a:lstStyle>
            <a:lvl1pPr marL="0" indent="0">
              <a:buNone/>
              <a:defRPr sz="2200"/>
            </a:lvl1pPr>
            <a:lvl2pPr marL="491885" indent="0">
              <a:buNone/>
              <a:defRPr sz="2000"/>
            </a:lvl2pPr>
            <a:lvl3pPr marL="983785" indent="0">
              <a:buNone/>
              <a:defRPr sz="1800"/>
            </a:lvl3pPr>
            <a:lvl4pPr marL="1475679" indent="0">
              <a:buNone/>
              <a:defRPr sz="1500"/>
            </a:lvl4pPr>
            <a:lvl5pPr marL="1967574" indent="0">
              <a:buNone/>
              <a:defRPr sz="1500"/>
            </a:lvl5pPr>
            <a:lvl6pPr marL="2459469" indent="0">
              <a:buNone/>
              <a:defRPr sz="1500"/>
            </a:lvl6pPr>
            <a:lvl7pPr marL="2951343" indent="0">
              <a:buNone/>
              <a:defRPr sz="1500"/>
            </a:lvl7pPr>
            <a:lvl8pPr marL="3443240" indent="0">
              <a:buNone/>
              <a:defRPr sz="1500"/>
            </a:lvl8pPr>
            <a:lvl9pPr marL="3935143" indent="0">
              <a:buNone/>
              <a:defRPr sz="15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4C8E6-D8DB-43C5-934D-002A79D8724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7182916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480"/>
            <a:ext cx="5384800" cy="453072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480"/>
            <a:ext cx="5384800" cy="453072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7398B3-39F3-4D2C-BCC5-3FDA816FF4E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6174469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68" y="274638"/>
            <a:ext cx="10972801"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8" y="1535114"/>
            <a:ext cx="5386919" cy="639762"/>
          </a:xfrm>
        </p:spPr>
        <p:txBody>
          <a:bodyPr anchor="b"/>
          <a:lstStyle>
            <a:lvl1pPr marL="0" indent="0">
              <a:buNone/>
              <a:defRPr sz="2600" b="1"/>
            </a:lvl1pPr>
            <a:lvl2pPr marL="491885" indent="0">
              <a:buNone/>
              <a:defRPr sz="2200" b="1"/>
            </a:lvl2pPr>
            <a:lvl3pPr marL="983785" indent="0">
              <a:buNone/>
              <a:defRPr sz="2000" b="1"/>
            </a:lvl3pPr>
            <a:lvl4pPr marL="1475679" indent="0">
              <a:buNone/>
              <a:defRPr sz="1800" b="1"/>
            </a:lvl4pPr>
            <a:lvl5pPr marL="1967574" indent="0">
              <a:buNone/>
              <a:defRPr sz="1800" b="1"/>
            </a:lvl5pPr>
            <a:lvl6pPr marL="2459469" indent="0">
              <a:buNone/>
              <a:defRPr sz="1800" b="1"/>
            </a:lvl6pPr>
            <a:lvl7pPr marL="2951343" indent="0">
              <a:buNone/>
              <a:defRPr sz="1800" b="1"/>
            </a:lvl7pPr>
            <a:lvl8pPr marL="3443240" indent="0">
              <a:buNone/>
              <a:defRPr sz="1800" b="1"/>
            </a:lvl8pPr>
            <a:lvl9pPr marL="3935143" indent="0">
              <a:buNone/>
              <a:defRPr sz="1800" b="1"/>
            </a:lvl9pPr>
          </a:lstStyle>
          <a:p>
            <a:pPr lvl="0"/>
            <a:r>
              <a:rPr lang="fr-FR"/>
              <a:t>Cliquez pour modifier les styles du texte du masque</a:t>
            </a:r>
          </a:p>
        </p:txBody>
      </p:sp>
      <p:sp>
        <p:nvSpPr>
          <p:cNvPr id="4" name="Espace réservé du contenu 3"/>
          <p:cNvSpPr>
            <a:spLocks noGrp="1"/>
          </p:cNvSpPr>
          <p:nvPr>
            <p:ph sz="half" idx="2"/>
          </p:nvPr>
        </p:nvSpPr>
        <p:spPr>
          <a:xfrm>
            <a:off x="609608" y="2174875"/>
            <a:ext cx="5386919"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7" y="1535114"/>
            <a:ext cx="5389033" cy="639762"/>
          </a:xfrm>
        </p:spPr>
        <p:txBody>
          <a:bodyPr anchor="b"/>
          <a:lstStyle>
            <a:lvl1pPr marL="0" indent="0">
              <a:buNone/>
              <a:defRPr sz="2600" b="1"/>
            </a:lvl1pPr>
            <a:lvl2pPr marL="491885" indent="0">
              <a:buNone/>
              <a:defRPr sz="2200" b="1"/>
            </a:lvl2pPr>
            <a:lvl3pPr marL="983785" indent="0">
              <a:buNone/>
              <a:defRPr sz="2000" b="1"/>
            </a:lvl3pPr>
            <a:lvl4pPr marL="1475679" indent="0">
              <a:buNone/>
              <a:defRPr sz="1800" b="1"/>
            </a:lvl4pPr>
            <a:lvl5pPr marL="1967574" indent="0">
              <a:buNone/>
              <a:defRPr sz="1800" b="1"/>
            </a:lvl5pPr>
            <a:lvl6pPr marL="2459469" indent="0">
              <a:buNone/>
              <a:defRPr sz="1800" b="1"/>
            </a:lvl6pPr>
            <a:lvl7pPr marL="2951343" indent="0">
              <a:buNone/>
              <a:defRPr sz="1800" b="1"/>
            </a:lvl7pPr>
            <a:lvl8pPr marL="3443240" indent="0">
              <a:buNone/>
              <a:defRPr sz="1800" b="1"/>
            </a:lvl8pPr>
            <a:lvl9pPr marL="3935143" indent="0">
              <a:buNone/>
              <a:defRPr sz="18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7" y="2174875"/>
            <a:ext cx="5389033"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9C07827-1495-42B4-8EA8-BB0CB9A60DBF}"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668895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6F62F1B-481B-4F78-B2CD-A07617ACEB8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409183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5B63E62-AAB1-4CF4-B4A1-EB46BEFC035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9455677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lstStyle>
            <a:lvl1pPr algn="l">
              <a:defRPr sz="2200" b="1"/>
            </a:lvl1pPr>
          </a:lstStyle>
          <a:p>
            <a:r>
              <a:rPr lang="fr-FR"/>
              <a:t>Cliquez pour modifier le style du titre</a:t>
            </a:r>
          </a:p>
        </p:txBody>
      </p:sp>
      <p:sp>
        <p:nvSpPr>
          <p:cNvPr id="3" name="Espace réservé du contenu 2"/>
          <p:cNvSpPr>
            <a:spLocks noGrp="1"/>
          </p:cNvSpPr>
          <p:nvPr>
            <p:ph idx="1"/>
          </p:nvPr>
        </p:nvSpPr>
        <p:spPr>
          <a:xfrm>
            <a:off x="4766744" y="273344"/>
            <a:ext cx="6815667" cy="585311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500"/>
            </a:lvl1pPr>
            <a:lvl2pPr marL="491885" indent="0">
              <a:buNone/>
              <a:defRPr sz="1300"/>
            </a:lvl2pPr>
            <a:lvl3pPr marL="983785" indent="0">
              <a:buNone/>
              <a:defRPr sz="1100"/>
            </a:lvl3pPr>
            <a:lvl4pPr marL="1475679" indent="0">
              <a:buNone/>
              <a:defRPr sz="1000"/>
            </a:lvl4pPr>
            <a:lvl5pPr marL="1967574" indent="0">
              <a:buNone/>
              <a:defRPr sz="1000"/>
            </a:lvl5pPr>
            <a:lvl6pPr marL="2459469" indent="0">
              <a:buNone/>
              <a:defRPr sz="1000"/>
            </a:lvl6pPr>
            <a:lvl7pPr marL="2951343" indent="0">
              <a:buNone/>
              <a:defRPr sz="1000"/>
            </a:lvl7pPr>
            <a:lvl8pPr marL="3443240" indent="0">
              <a:buNone/>
              <a:defRPr sz="1000"/>
            </a:lvl8pPr>
            <a:lvl9pPr marL="3935143" indent="0">
              <a:buNone/>
              <a:defRPr sz="10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BCD8DF-2A90-4073-8D5B-18D953A7F15F}"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5970392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9" y="4800600"/>
            <a:ext cx="7315200" cy="566738"/>
          </a:xfrm>
        </p:spPr>
        <p:txBody>
          <a:bodyPr/>
          <a:lstStyle>
            <a:lvl1pPr algn="l">
              <a:defRPr sz="2200" b="1"/>
            </a:lvl1pPr>
          </a:lstStyle>
          <a:p>
            <a:r>
              <a:rPr lang="fr-FR"/>
              <a:t>Cliquez pour modifier le style du titre</a:t>
            </a:r>
          </a:p>
        </p:txBody>
      </p:sp>
      <p:sp>
        <p:nvSpPr>
          <p:cNvPr id="3" name="Espace réservé pour une image  2"/>
          <p:cNvSpPr>
            <a:spLocks noGrp="1"/>
          </p:cNvSpPr>
          <p:nvPr>
            <p:ph type="pic" idx="1"/>
          </p:nvPr>
        </p:nvSpPr>
        <p:spPr>
          <a:xfrm>
            <a:off x="2389719" y="612775"/>
            <a:ext cx="7315200" cy="4114800"/>
          </a:xfrm>
        </p:spPr>
        <p:txBody>
          <a:bodyPr/>
          <a:lstStyle>
            <a:lvl1pPr marL="0" indent="0">
              <a:buNone/>
              <a:defRPr sz="3500"/>
            </a:lvl1pPr>
            <a:lvl2pPr marL="491885" indent="0">
              <a:buNone/>
              <a:defRPr sz="3100"/>
            </a:lvl2pPr>
            <a:lvl3pPr marL="983785" indent="0">
              <a:buNone/>
              <a:defRPr sz="2600"/>
            </a:lvl3pPr>
            <a:lvl4pPr marL="1475679" indent="0">
              <a:buNone/>
              <a:defRPr sz="2200"/>
            </a:lvl4pPr>
            <a:lvl5pPr marL="1967574" indent="0">
              <a:buNone/>
              <a:defRPr sz="2200"/>
            </a:lvl5pPr>
            <a:lvl6pPr marL="2459469" indent="0">
              <a:buNone/>
              <a:defRPr sz="2200"/>
            </a:lvl6pPr>
            <a:lvl7pPr marL="2951343" indent="0">
              <a:buNone/>
              <a:defRPr sz="2200"/>
            </a:lvl7pPr>
            <a:lvl8pPr marL="3443240" indent="0">
              <a:buNone/>
              <a:defRPr sz="2200"/>
            </a:lvl8pPr>
            <a:lvl9pPr marL="3935143" indent="0">
              <a:buNone/>
              <a:defRPr sz="2200"/>
            </a:lvl9pPr>
          </a:lstStyle>
          <a:p>
            <a:pPr lvl="0"/>
            <a:endParaRPr lang="fr-FR" noProof="0"/>
          </a:p>
        </p:txBody>
      </p:sp>
      <p:sp>
        <p:nvSpPr>
          <p:cNvPr id="4" name="Espace réservé du texte 3"/>
          <p:cNvSpPr>
            <a:spLocks noGrp="1"/>
          </p:cNvSpPr>
          <p:nvPr>
            <p:ph type="body" sz="half" idx="2"/>
          </p:nvPr>
        </p:nvSpPr>
        <p:spPr>
          <a:xfrm>
            <a:off x="2389719" y="5367338"/>
            <a:ext cx="7315200" cy="804862"/>
          </a:xfrm>
        </p:spPr>
        <p:txBody>
          <a:bodyPr/>
          <a:lstStyle>
            <a:lvl1pPr marL="0" indent="0">
              <a:buNone/>
              <a:defRPr sz="1500"/>
            </a:lvl1pPr>
            <a:lvl2pPr marL="491885" indent="0">
              <a:buNone/>
              <a:defRPr sz="1300"/>
            </a:lvl2pPr>
            <a:lvl3pPr marL="983785" indent="0">
              <a:buNone/>
              <a:defRPr sz="1100"/>
            </a:lvl3pPr>
            <a:lvl4pPr marL="1475679" indent="0">
              <a:buNone/>
              <a:defRPr sz="1000"/>
            </a:lvl4pPr>
            <a:lvl5pPr marL="1967574" indent="0">
              <a:buNone/>
              <a:defRPr sz="1000"/>
            </a:lvl5pPr>
            <a:lvl6pPr marL="2459469" indent="0">
              <a:buNone/>
              <a:defRPr sz="1000"/>
            </a:lvl6pPr>
            <a:lvl7pPr marL="2951343" indent="0">
              <a:buNone/>
              <a:defRPr sz="1000"/>
            </a:lvl7pPr>
            <a:lvl8pPr marL="3443240" indent="0">
              <a:buNone/>
              <a:defRPr sz="1000"/>
            </a:lvl8pPr>
            <a:lvl9pPr marL="3935143" indent="0">
              <a:buNone/>
              <a:defRPr sz="10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7F5320-C1E8-405B-8F2D-8C984FF3A2D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3262334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F5E49-963B-4B61-90F8-EB393FEC40F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6904304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3" y="277813"/>
            <a:ext cx="2743200" cy="585311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63" y="277813"/>
            <a:ext cx="8026399" cy="58531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B60BFB-07AA-4F9F-8886-EF6B59F6F69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028918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6"/>
            <a:ext cx="5384800" cy="4525963"/>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6"/>
            <a:ext cx="5384800" cy="4525963"/>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5D628F29-67D3-45EA-B07C-FFFAAD1D706D}"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223D09F-E7F5-4F27-9304-50FA1B5D68D2}" type="slidenum">
              <a:rPr lang="fr-FR"/>
              <a:pPr>
                <a:defRPr/>
              </a:pPr>
              <a:t>‹N°›</a:t>
            </a:fld>
            <a:endParaRPr lang="fr-FR"/>
          </a:p>
        </p:txBody>
      </p:sp>
    </p:spTree>
    <p:extLst>
      <p:ext uri="{BB962C8B-B14F-4D97-AF65-F5344CB8AC3E}">
        <p14:creationId xmlns:p14="http://schemas.microsoft.com/office/powerpoint/2010/main" val="25104602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68" y="274932"/>
            <a:ext cx="10972801"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9BF648-5588-4662-89AA-84143CA65C5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1566583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7"/>
          <p:cNvGrpSpPr>
            <a:grpSpLocks/>
          </p:cNvGrpSpPr>
          <p:nvPr/>
        </p:nvGrpSpPr>
        <p:grpSpPr bwMode="auto">
          <a:xfrm>
            <a:off x="304835" y="2889508"/>
            <a:ext cx="11480801"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93047" eaLnBrk="1" fontAlgn="base" hangingPunct="1">
                <a:spcBef>
                  <a:spcPct val="0"/>
                </a:spcBef>
                <a:spcAft>
                  <a:spcPct val="0"/>
                </a:spcAft>
                <a:defRPr/>
              </a:pPr>
              <a:endParaRPr lang="fr-FR" altLang="fr-FR">
                <a:solidFill>
                  <a:srgbClr val="000000"/>
                </a:solidFill>
              </a:endParaRPr>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93047" eaLnBrk="1" fontAlgn="base" hangingPunct="1">
                <a:spcBef>
                  <a:spcPct val="0"/>
                </a:spcBef>
                <a:spcAft>
                  <a:spcPct val="0"/>
                </a:spcAft>
                <a:defRPr/>
              </a:pPr>
              <a:endParaRPr lang="fr-FR" altLang="fr-FR">
                <a:solidFill>
                  <a:srgbClr val="000000"/>
                </a:solidFill>
              </a:endParaRPr>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93047" eaLnBrk="1" fontAlgn="base" hangingPunct="1">
                <a:spcBef>
                  <a:spcPct val="0"/>
                </a:spcBef>
                <a:spcAft>
                  <a:spcPct val="0"/>
                </a:spcAft>
                <a:defRPr/>
              </a:pPr>
              <a:endParaRPr lang="fr-FR" altLang="fr-FR">
                <a:solidFill>
                  <a:srgbClr val="000000"/>
                </a:solidFill>
              </a:endParaRPr>
            </a:p>
          </p:txBody>
        </p:sp>
      </p:grpSp>
      <p:sp>
        <p:nvSpPr>
          <p:cNvPr id="13314" name="Rectangle 2"/>
          <p:cNvSpPr>
            <a:spLocks noGrp="1" noChangeArrowheads="1"/>
          </p:cNvSpPr>
          <p:nvPr>
            <p:ph type="ctrTitle"/>
          </p:nvPr>
        </p:nvSpPr>
        <p:spPr>
          <a:xfrm>
            <a:off x="914403" y="685804"/>
            <a:ext cx="10363200" cy="2127250"/>
          </a:xfrm>
        </p:spPr>
        <p:txBody>
          <a:bodyPr/>
          <a:lstStyle>
            <a:lvl1pPr algn="ctr">
              <a:defRPr sz="6400"/>
            </a:lvl1pPr>
          </a:lstStyle>
          <a:p>
            <a:r>
              <a:rPr lang="fr-FR"/>
              <a:t>Cliquez pour modifier le style du titre</a:t>
            </a:r>
          </a:p>
        </p:txBody>
      </p:sp>
      <p:sp>
        <p:nvSpPr>
          <p:cNvPr id="13315" name="Rectangle 3"/>
          <p:cNvSpPr>
            <a:spLocks noGrp="1" noChangeArrowheads="1"/>
          </p:cNvSpPr>
          <p:nvPr>
            <p:ph type="subTitle" idx="1"/>
          </p:nvPr>
        </p:nvSpPr>
        <p:spPr>
          <a:xfrm>
            <a:off x="1828800" y="3270250"/>
            <a:ext cx="8534401" cy="2209800"/>
          </a:xfrm>
        </p:spPr>
        <p:txBody>
          <a:bodyPr/>
          <a:lstStyle>
            <a:lvl1pPr marL="0" indent="0" algn="ctr">
              <a:buFont typeface="Wingdings" pitchFamily="2" charset="2"/>
              <a:buNone/>
              <a:defRPr sz="3300"/>
            </a:lvl1pPr>
          </a:lstStyle>
          <a:p>
            <a:r>
              <a:rPr lang="fr-FR"/>
              <a:t>Cliquez pour modifier le style des sous-titres du masque</a:t>
            </a:r>
          </a:p>
        </p:txBody>
      </p:sp>
      <p:sp>
        <p:nvSpPr>
          <p:cNvPr id="8" name="Rectangle 4"/>
          <p:cNvSpPr>
            <a:spLocks noGrp="1" noChangeArrowheads="1"/>
          </p:cNvSpPr>
          <p:nvPr>
            <p:ph type="dt" sz="half" idx="10"/>
          </p:nvPr>
        </p:nvSpPr>
        <p:spPr/>
        <p:txBody>
          <a:bodyPr/>
          <a:lstStyle>
            <a:lvl1pPr>
              <a:defRPr/>
            </a:lvl1pPr>
          </a:lstStyle>
          <a:p>
            <a:pPr>
              <a:defRPr/>
            </a:pPr>
            <a:endParaRPr lang="fr-FR">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fr-FR">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pPr>
              <a:defRPr/>
            </a:pPr>
            <a:fld id="{2F87BD3C-EE43-4CBD-ABAD-EF34A3598BB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1172999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005995-663C-45D6-98A4-7A07E48651A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7570629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7158"/>
            <a:ext cx="10363200" cy="1362075"/>
          </a:xfrm>
        </p:spPr>
        <p:txBody>
          <a:bodyPr anchor="t"/>
          <a:lstStyle>
            <a:lvl1pPr algn="l">
              <a:defRPr sz="4400" b="1" cap="all"/>
            </a:lvl1pPr>
          </a:lstStyle>
          <a:p>
            <a:r>
              <a:rPr lang="fr-FR"/>
              <a:t>Cliquez pour modifier le style du titre</a:t>
            </a:r>
          </a:p>
        </p:txBody>
      </p:sp>
      <p:sp>
        <p:nvSpPr>
          <p:cNvPr id="3" name="Espace réservé du texte 2"/>
          <p:cNvSpPr>
            <a:spLocks noGrp="1"/>
          </p:cNvSpPr>
          <p:nvPr>
            <p:ph type="body" idx="1"/>
          </p:nvPr>
        </p:nvSpPr>
        <p:spPr>
          <a:xfrm>
            <a:off x="963088" y="2906718"/>
            <a:ext cx="10363200" cy="1500187"/>
          </a:xfrm>
        </p:spPr>
        <p:txBody>
          <a:bodyPr anchor="b"/>
          <a:lstStyle>
            <a:lvl1pPr marL="0" indent="0">
              <a:buNone/>
              <a:defRPr sz="2200"/>
            </a:lvl1pPr>
            <a:lvl2pPr marL="492198" indent="0">
              <a:buNone/>
              <a:defRPr sz="2000"/>
            </a:lvl2pPr>
            <a:lvl3pPr marL="984419" indent="0">
              <a:buNone/>
              <a:defRPr sz="1800"/>
            </a:lvl3pPr>
            <a:lvl4pPr marL="1476623" indent="0">
              <a:buNone/>
              <a:defRPr sz="1500"/>
            </a:lvl4pPr>
            <a:lvl5pPr marL="1968843" indent="0">
              <a:buNone/>
              <a:defRPr sz="1500"/>
            </a:lvl5pPr>
            <a:lvl6pPr marL="2461042" indent="0">
              <a:buNone/>
              <a:defRPr sz="1500"/>
            </a:lvl6pPr>
            <a:lvl7pPr marL="2953233" indent="0">
              <a:buNone/>
              <a:defRPr sz="1500"/>
            </a:lvl7pPr>
            <a:lvl8pPr marL="3445440" indent="0">
              <a:buNone/>
              <a:defRPr sz="1500"/>
            </a:lvl8pPr>
            <a:lvl9pPr marL="3937660" indent="0">
              <a:buNone/>
              <a:defRPr sz="15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13DF06-87D3-4615-BACE-8ADDA9956C87}"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3059085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458"/>
            <a:ext cx="5384800" cy="453072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458"/>
            <a:ext cx="5384800" cy="453072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F1CD01-553D-4336-BA51-93E593D6D7E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6577017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40" y="274638"/>
            <a:ext cx="10972801"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17" y="1535114"/>
            <a:ext cx="5386918" cy="639762"/>
          </a:xfrm>
        </p:spPr>
        <p:txBody>
          <a:bodyPr anchor="b"/>
          <a:lstStyle>
            <a:lvl1pPr marL="0" indent="0">
              <a:buNone/>
              <a:defRPr sz="2600" b="1"/>
            </a:lvl1pPr>
            <a:lvl2pPr marL="492198" indent="0">
              <a:buNone/>
              <a:defRPr sz="2200" b="1"/>
            </a:lvl2pPr>
            <a:lvl3pPr marL="984419" indent="0">
              <a:buNone/>
              <a:defRPr sz="2000" b="1"/>
            </a:lvl3pPr>
            <a:lvl4pPr marL="1476623" indent="0">
              <a:buNone/>
              <a:defRPr sz="1800" b="1"/>
            </a:lvl4pPr>
            <a:lvl5pPr marL="1968843" indent="0">
              <a:buNone/>
              <a:defRPr sz="1800" b="1"/>
            </a:lvl5pPr>
            <a:lvl6pPr marL="2461042" indent="0">
              <a:buNone/>
              <a:defRPr sz="1800" b="1"/>
            </a:lvl6pPr>
            <a:lvl7pPr marL="2953233" indent="0">
              <a:buNone/>
              <a:defRPr sz="1800" b="1"/>
            </a:lvl7pPr>
            <a:lvl8pPr marL="3445440" indent="0">
              <a:buNone/>
              <a:defRPr sz="1800" b="1"/>
            </a:lvl8pPr>
            <a:lvl9pPr marL="3937660" indent="0">
              <a:buNone/>
              <a:defRPr sz="1800" b="1"/>
            </a:lvl9pPr>
          </a:lstStyle>
          <a:p>
            <a:pPr lvl="0"/>
            <a:r>
              <a:rPr lang="fr-FR"/>
              <a:t>Cliquez pour modifier les styles du texte du masque</a:t>
            </a:r>
          </a:p>
        </p:txBody>
      </p:sp>
      <p:sp>
        <p:nvSpPr>
          <p:cNvPr id="4" name="Espace réservé du contenu 3"/>
          <p:cNvSpPr>
            <a:spLocks noGrp="1"/>
          </p:cNvSpPr>
          <p:nvPr>
            <p:ph sz="half" idx="2"/>
          </p:nvPr>
        </p:nvSpPr>
        <p:spPr>
          <a:xfrm>
            <a:off x="609617" y="2174875"/>
            <a:ext cx="5386918"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7" y="1535114"/>
            <a:ext cx="5389033" cy="639762"/>
          </a:xfrm>
        </p:spPr>
        <p:txBody>
          <a:bodyPr anchor="b"/>
          <a:lstStyle>
            <a:lvl1pPr marL="0" indent="0">
              <a:buNone/>
              <a:defRPr sz="2600" b="1"/>
            </a:lvl1pPr>
            <a:lvl2pPr marL="492198" indent="0">
              <a:buNone/>
              <a:defRPr sz="2200" b="1"/>
            </a:lvl2pPr>
            <a:lvl3pPr marL="984419" indent="0">
              <a:buNone/>
              <a:defRPr sz="2000" b="1"/>
            </a:lvl3pPr>
            <a:lvl4pPr marL="1476623" indent="0">
              <a:buNone/>
              <a:defRPr sz="1800" b="1"/>
            </a:lvl4pPr>
            <a:lvl5pPr marL="1968843" indent="0">
              <a:buNone/>
              <a:defRPr sz="1800" b="1"/>
            </a:lvl5pPr>
            <a:lvl6pPr marL="2461042" indent="0">
              <a:buNone/>
              <a:defRPr sz="1800" b="1"/>
            </a:lvl6pPr>
            <a:lvl7pPr marL="2953233" indent="0">
              <a:buNone/>
              <a:defRPr sz="1800" b="1"/>
            </a:lvl7pPr>
            <a:lvl8pPr marL="3445440" indent="0">
              <a:buNone/>
              <a:defRPr sz="1800" b="1"/>
            </a:lvl8pPr>
            <a:lvl9pPr marL="3937660" indent="0">
              <a:buNone/>
              <a:defRPr sz="18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7" y="2174875"/>
            <a:ext cx="5389033"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EB6065-EE36-4D84-B8D1-6D7678F5916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0919130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197770-280F-4653-9659-9872590F052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998121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E178D86-277C-45B7-B3F5-0D27A47121FA}"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2336250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lstStyle>
            <a:lvl1pPr algn="l">
              <a:defRPr sz="2200" b="1"/>
            </a:lvl1pPr>
          </a:lstStyle>
          <a:p>
            <a:r>
              <a:rPr lang="fr-FR"/>
              <a:t>Cliquez pour modifier le style du titre</a:t>
            </a:r>
          </a:p>
        </p:txBody>
      </p:sp>
      <p:sp>
        <p:nvSpPr>
          <p:cNvPr id="3" name="Espace réservé du contenu 2"/>
          <p:cNvSpPr>
            <a:spLocks noGrp="1"/>
          </p:cNvSpPr>
          <p:nvPr>
            <p:ph idx="1"/>
          </p:nvPr>
        </p:nvSpPr>
        <p:spPr>
          <a:xfrm>
            <a:off x="4766755" y="273308"/>
            <a:ext cx="6815666" cy="585311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500"/>
            </a:lvl1pPr>
            <a:lvl2pPr marL="492198" indent="0">
              <a:buNone/>
              <a:defRPr sz="1300"/>
            </a:lvl2pPr>
            <a:lvl3pPr marL="984419" indent="0">
              <a:buNone/>
              <a:defRPr sz="1100"/>
            </a:lvl3pPr>
            <a:lvl4pPr marL="1476623" indent="0">
              <a:buNone/>
              <a:defRPr sz="1100"/>
            </a:lvl4pPr>
            <a:lvl5pPr marL="1968843" indent="0">
              <a:buNone/>
              <a:defRPr sz="1100"/>
            </a:lvl5pPr>
            <a:lvl6pPr marL="2461042" indent="0">
              <a:buNone/>
              <a:defRPr sz="1100"/>
            </a:lvl6pPr>
            <a:lvl7pPr marL="2953233" indent="0">
              <a:buNone/>
              <a:defRPr sz="1100"/>
            </a:lvl7pPr>
            <a:lvl8pPr marL="3445440" indent="0">
              <a:buNone/>
              <a:defRPr sz="1100"/>
            </a:lvl8pPr>
            <a:lvl9pPr marL="3937660" indent="0">
              <a:buNone/>
              <a:defRPr sz="11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6CCFE8-95BB-4CA4-89A7-6499E442390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7659313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36" y="4800600"/>
            <a:ext cx="7315200" cy="566738"/>
          </a:xfrm>
        </p:spPr>
        <p:txBody>
          <a:bodyPr/>
          <a:lstStyle>
            <a:lvl1pPr algn="l">
              <a:defRPr sz="2200" b="1"/>
            </a:lvl1pPr>
          </a:lstStyle>
          <a:p>
            <a:r>
              <a:rPr lang="fr-FR"/>
              <a:t>Cliquez pour modifier le style du titre</a:t>
            </a:r>
          </a:p>
        </p:txBody>
      </p:sp>
      <p:sp>
        <p:nvSpPr>
          <p:cNvPr id="3" name="Espace réservé pour une image  2"/>
          <p:cNvSpPr>
            <a:spLocks noGrp="1"/>
          </p:cNvSpPr>
          <p:nvPr>
            <p:ph type="pic" idx="1"/>
          </p:nvPr>
        </p:nvSpPr>
        <p:spPr>
          <a:xfrm>
            <a:off x="2389736" y="612775"/>
            <a:ext cx="7315200" cy="4114800"/>
          </a:xfrm>
        </p:spPr>
        <p:txBody>
          <a:bodyPr/>
          <a:lstStyle>
            <a:lvl1pPr marL="0" indent="0">
              <a:buNone/>
              <a:defRPr sz="3500"/>
            </a:lvl1pPr>
            <a:lvl2pPr marL="492198" indent="0">
              <a:buNone/>
              <a:defRPr sz="3100"/>
            </a:lvl2pPr>
            <a:lvl3pPr marL="984419" indent="0">
              <a:buNone/>
              <a:defRPr sz="2600"/>
            </a:lvl3pPr>
            <a:lvl4pPr marL="1476623" indent="0">
              <a:buNone/>
              <a:defRPr sz="2200"/>
            </a:lvl4pPr>
            <a:lvl5pPr marL="1968843" indent="0">
              <a:buNone/>
              <a:defRPr sz="2200"/>
            </a:lvl5pPr>
            <a:lvl6pPr marL="2461042" indent="0">
              <a:buNone/>
              <a:defRPr sz="2200"/>
            </a:lvl6pPr>
            <a:lvl7pPr marL="2953233" indent="0">
              <a:buNone/>
              <a:defRPr sz="2200"/>
            </a:lvl7pPr>
            <a:lvl8pPr marL="3445440" indent="0">
              <a:buNone/>
              <a:defRPr sz="2200"/>
            </a:lvl8pPr>
            <a:lvl9pPr marL="3937660" indent="0">
              <a:buNone/>
              <a:defRPr sz="2200"/>
            </a:lvl9pPr>
          </a:lstStyle>
          <a:p>
            <a:pPr lvl="0"/>
            <a:endParaRPr lang="fr-FR" noProof="0"/>
          </a:p>
        </p:txBody>
      </p:sp>
      <p:sp>
        <p:nvSpPr>
          <p:cNvPr id="4" name="Espace réservé du texte 3"/>
          <p:cNvSpPr>
            <a:spLocks noGrp="1"/>
          </p:cNvSpPr>
          <p:nvPr>
            <p:ph type="body" sz="half" idx="2"/>
          </p:nvPr>
        </p:nvSpPr>
        <p:spPr>
          <a:xfrm>
            <a:off x="2389736" y="5367338"/>
            <a:ext cx="7315200" cy="804862"/>
          </a:xfrm>
        </p:spPr>
        <p:txBody>
          <a:bodyPr/>
          <a:lstStyle>
            <a:lvl1pPr marL="0" indent="0">
              <a:buNone/>
              <a:defRPr sz="1500"/>
            </a:lvl1pPr>
            <a:lvl2pPr marL="492198" indent="0">
              <a:buNone/>
              <a:defRPr sz="1300"/>
            </a:lvl2pPr>
            <a:lvl3pPr marL="984419" indent="0">
              <a:buNone/>
              <a:defRPr sz="1100"/>
            </a:lvl3pPr>
            <a:lvl4pPr marL="1476623" indent="0">
              <a:buNone/>
              <a:defRPr sz="1100"/>
            </a:lvl4pPr>
            <a:lvl5pPr marL="1968843" indent="0">
              <a:buNone/>
              <a:defRPr sz="1100"/>
            </a:lvl5pPr>
            <a:lvl6pPr marL="2461042" indent="0">
              <a:buNone/>
              <a:defRPr sz="1100"/>
            </a:lvl6pPr>
            <a:lvl7pPr marL="2953233" indent="0">
              <a:buNone/>
              <a:defRPr sz="1100"/>
            </a:lvl7pPr>
            <a:lvl8pPr marL="3445440" indent="0">
              <a:buNone/>
              <a:defRPr sz="1100"/>
            </a:lvl8pPr>
            <a:lvl9pPr marL="3937660" indent="0">
              <a:buNone/>
              <a:defRPr sz="11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6B6D50-93EB-4AE1-AFF0-282FF95C7B4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245282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19" y="1535114"/>
            <a:ext cx="5386919" cy="639762"/>
          </a:xfrm>
        </p:spPr>
        <p:txBody>
          <a:bodyPr anchor="b"/>
          <a:lstStyle>
            <a:lvl1pPr marL="0" indent="0">
              <a:buNone/>
              <a:defRPr sz="2359" b="1"/>
            </a:lvl1pPr>
            <a:lvl2pPr marL="457203" indent="0">
              <a:buNone/>
              <a:defRPr sz="1996" b="1"/>
            </a:lvl2pPr>
            <a:lvl3pPr marL="914406" indent="0">
              <a:buNone/>
              <a:defRPr sz="1814" b="1"/>
            </a:lvl3pPr>
            <a:lvl4pPr marL="1371609" indent="0">
              <a:buNone/>
              <a:defRPr sz="1633" b="1"/>
            </a:lvl4pPr>
            <a:lvl5pPr marL="1828812" indent="0">
              <a:buNone/>
              <a:defRPr sz="1633" b="1"/>
            </a:lvl5pPr>
            <a:lvl6pPr marL="2286015" indent="0">
              <a:buNone/>
              <a:defRPr sz="1633" b="1"/>
            </a:lvl6pPr>
            <a:lvl7pPr marL="2743218" indent="0">
              <a:buNone/>
              <a:defRPr sz="1633" b="1"/>
            </a:lvl7pPr>
            <a:lvl8pPr marL="3200421" indent="0">
              <a:buNone/>
              <a:defRPr sz="1633" b="1"/>
            </a:lvl8pPr>
            <a:lvl9pPr marL="3657624" indent="0">
              <a:buNone/>
              <a:defRPr sz="1633" b="1"/>
            </a:lvl9pPr>
          </a:lstStyle>
          <a:p>
            <a:pPr lvl="0"/>
            <a:r>
              <a:rPr lang="fr-FR"/>
              <a:t>Modifiez les styles du texte du masque</a:t>
            </a:r>
          </a:p>
        </p:txBody>
      </p:sp>
      <p:sp>
        <p:nvSpPr>
          <p:cNvPr id="4" name="Espace réservé du contenu 3"/>
          <p:cNvSpPr>
            <a:spLocks noGrp="1"/>
          </p:cNvSpPr>
          <p:nvPr>
            <p:ph sz="half" idx="2"/>
          </p:nvPr>
        </p:nvSpPr>
        <p:spPr>
          <a:xfrm>
            <a:off x="609619" y="2174875"/>
            <a:ext cx="5386919"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470" y="1535114"/>
            <a:ext cx="5389033" cy="639762"/>
          </a:xfrm>
        </p:spPr>
        <p:txBody>
          <a:bodyPr anchor="b"/>
          <a:lstStyle>
            <a:lvl1pPr marL="0" indent="0">
              <a:buNone/>
              <a:defRPr sz="2359" b="1"/>
            </a:lvl1pPr>
            <a:lvl2pPr marL="457203" indent="0">
              <a:buNone/>
              <a:defRPr sz="1996" b="1"/>
            </a:lvl2pPr>
            <a:lvl3pPr marL="914406" indent="0">
              <a:buNone/>
              <a:defRPr sz="1814" b="1"/>
            </a:lvl3pPr>
            <a:lvl4pPr marL="1371609" indent="0">
              <a:buNone/>
              <a:defRPr sz="1633" b="1"/>
            </a:lvl4pPr>
            <a:lvl5pPr marL="1828812" indent="0">
              <a:buNone/>
              <a:defRPr sz="1633" b="1"/>
            </a:lvl5pPr>
            <a:lvl6pPr marL="2286015" indent="0">
              <a:buNone/>
              <a:defRPr sz="1633" b="1"/>
            </a:lvl6pPr>
            <a:lvl7pPr marL="2743218" indent="0">
              <a:buNone/>
              <a:defRPr sz="1633" b="1"/>
            </a:lvl7pPr>
            <a:lvl8pPr marL="3200421" indent="0">
              <a:buNone/>
              <a:defRPr sz="1633" b="1"/>
            </a:lvl8pPr>
            <a:lvl9pPr marL="3657624" indent="0">
              <a:buNone/>
              <a:defRPr sz="1633" b="1"/>
            </a:lvl9pPr>
          </a:lstStyle>
          <a:p>
            <a:pPr lvl="0"/>
            <a:r>
              <a:rPr lang="fr-FR"/>
              <a:t>Modifiez les styles du texte du masque</a:t>
            </a:r>
          </a:p>
        </p:txBody>
      </p:sp>
      <p:sp>
        <p:nvSpPr>
          <p:cNvPr id="6" name="Espace réservé du contenu 5"/>
          <p:cNvSpPr>
            <a:spLocks noGrp="1"/>
          </p:cNvSpPr>
          <p:nvPr>
            <p:ph sz="quarter" idx="4"/>
          </p:nvPr>
        </p:nvSpPr>
        <p:spPr>
          <a:xfrm>
            <a:off x="6193470" y="2174875"/>
            <a:ext cx="5389033"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866F0D7F-33EA-4115-A6C2-0E7EFB1B1AE4}" type="datetimeFigureOut">
              <a:rPr lang="fr-FR"/>
              <a:pPr>
                <a:defRPr/>
              </a:pPr>
              <a:t>22/04/2020</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42461232-756F-40F0-9919-7BB3AB51AFA6}" type="slidenum">
              <a:rPr lang="fr-FR"/>
              <a:pPr>
                <a:defRPr/>
              </a:pPr>
              <a:t>‹N°›</a:t>
            </a:fld>
            <a:endParaRPr lang="fr-FR"/>
          </a:p>
        </p:txBody>
      </p:sp>
    </p:spTree>
    <p:extLst>
      <p:ext uri="{BB962C8B-B14F-4D97-AF65-F5344CB8AC3E}">
        <p14:creationId xmlns:p14="http://schemas.microsoft.com/office/powerpoint/2010/main" val="14111676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3FE82-314B-48C5-89EE-BB4B52D1CA7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4502277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15" y="277813"/>
            <a:ext cx="2743200" cy="585311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34" y="277813"/>
            <a:ext cx="8026399" cy="58531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899111-3190-43D7-B293-2381D6FA183F}"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348558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89" name="Group 88"/>
          <p:cNvGrpSpPr/>
          <p:nvPr/>
        </p:nvGrpSpPr>
        <p:grpSpPr>
          <a:xfrm>
            <a:off x="-329673" y="-59376"/>
            <a:ext cx="12515850"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4" y="1186521"/>
            <a:ext cx="8848344"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581" y="2075542"/>
            <a:ext cx="8679915" cy="1748729"/>
          </a:xfrm>
        </p:spPr>
        <p:txBody>
          <a:bodyPr bIns="0" anchor="b">
            <a:normAutofit/>
          </a:bodyPr>
          <a:lstStyle>
            <a:lvl1pPr algn="ctr">
              <a:lnSpc>
                <a:spcPct val="80000"/>
              </a:lnSpc>
              <a:defRPr sz="4900" spc="-136">
                <a:solidFill>
                  <a:srgbClr val="FFFEFF"/>
                </a:solidFill>
              </a:defRPr>
            </a:lvl1pPr>
          </a:lstStyle>
          <a:p>
            <a:r>
              <a:rPr lang="fr-FR"/>
              <a:t>Modifiez le style du titre</a:t>
            </a:r>
            <a:endParaRPr lang="en-US" dirty="0"/>
          </a:p>
        </p:txBody>
      </p:sp>
      <p:sp>
        <p:nvSpPr>
          <p:cNvPr id="3" name="Subtitle 2"/>
          <p:cNvSpPr>
            <a:spLocks noGrp="1"/>
          </p:cNvSpPr>
          <p:nvPr>
            <p:ph type="subTitle" idx="1"/>
          </p:nvPr>
        </p:nvSpPr>
        <p:spPr>
          <a:xfrm>
            <a:off x="1759241" y="3906564"/>
            <a:ext cx="8673427" cy="1322587"/>
          </a:xfrm>
        </p:spPr>
        <p:txBody>
          <a:bodyPr tIns="0">
            <a:normAutofit/>
          </a:bodyPr>
          <a:lstStyle>
            <a:lvl1pPr marL="0" indent="0" algn="ctr">
              <a:lnSpc>
                <a:spcPct val="100000"/>
              </a:lnSpc>
              <a:buNone/>
              <a:defRPr sz="1600" b="0">
                <a:solidFill>
                  <a:srgbClr val="FFFEFF"/>
                </a:solidFill>
              </a:defRPr>
            </a:lvl1pPr>
            <a:lvl2pPr marL="405164" indent="0" algn="ctr">
              <a:buNone/>
              <a:defRPr sz="1600"/>
            </a:lvl2pPr>
            <a:lvl3pPr marL="810319" indent="0" algn="ctr">
              <a:buNone/>
              <a:defRPr sz="1600"/>
            </a:lvl3pPr>
            <a:lvl4pPr marL="1215492" indent="0" algn="ctr">
              <a:buNone/>
              <a:defRPr sz="1500"/>
            </a:lvl4pPr>
            <a:lvl5pPr marL="1620657" indent="0" algn="ctr">
              <a:buNone/>
              <a:defRPr sz="1500"/>
            </a:lvl5pPr>
            <a:lvl6pPr marL="2025805" indent="0" algn="ctr">
              <a:buNone/>
              <a:defRPr sz="1500"/>
            </a:lvl6pPr>
            <a:lvl7pPr marL="2430986" indent="0" algn="ctr">
              <a:buNone/>
              <a:defRPr sz="1500"/>
            </a:lvl7pPr>
            <a:lvl8pPr marL="2836144" indent="0" algn="ctr">
              <a:buNone/>
              <a:defRPr sz="1500"/>
            </a:lvl8pPr>
            <a:lvl9pPr marL="3241310" indent="0" algn="ctr">
              <a:buNone/>
              <a:defRPr sz="1500"/>
            </a:lvl9pPr>
          </a:lstStyle>
          <a:p>
            <a:r>
              <a:rPr lang="fr-FR"/>
              <a:t>Modifiez le style des sous-titres du masque</a:t>
            </a:r>
            <a:endParaRPr lang="en-US" dirty="0"/>
          </a:p>
        </p:txBody>
      </p:sp>
      <p:sp>
        <p:nvSpPr>
          <p:cNvPr id="4" name="Date Placeholder 3"/>
          <p:cNvSpPr>
            <a:spLocks noGrp="1"/>
          </p:cNvSpPr>
          <p:nvPr>
            <p:ph type="dt" sz="half" idx="10"/>
          </p:nvPr>
        </p:nvSpPr>
        <p:spPr>
          <a:xfrm>
            <a:off x="804674" y="320042"/>
            <a:ext cx="3657601" cy="320040"/>
          </a:xfrm>
        </p:spPr>
        <p:txBody>
          <a:bodyPr vert="horz" lIns="80998" tIns="40507" rIns="80998" bIns="40507" rtlCol="0" anchor="ctr"/>
          <a:lstStyle>
            <a:lvl1pPr>
              <a:defRPr lang="en-US"/>
            </a:lvl1pPr>
          </a:lstStyle>
          <a:p>
            <a:fld id="{1450BBB1-7596-E54F-9C2A-1E8C958882E3}" type="datetime1">
              <a:rPr lang="fr-FR" smtClean="0">
                <a:solidFill>
                  <a:srgbClr val="191B0E"/>
                </a:solidFill>
              </a:rPr>
              <a:pPr/>
              <a:t>22/04/2020</a:t>
            </a:fld>
            <a:endParaRPr lang="fr-FR">
              <a:solidFill>
                <a:srgbClr val="191B0E"/>
              </a:solidFill>
            </a:endParaRPr>
          </a:p>
        </p:txBody>
      </p:sp>
      <p:sp>
        <p:nvSpPr>
          <p:cNvPr id="5" name="Footer Placeholder 4"/>
          <p:cNvSpPr>
            <a:spLocks noGrp="1"/>
          </p:cNvSpPr>
          <p:nvPr>
            <p:ph type="ftr" sz="quarter" idx="11"/>
          </p:nvPr>
        </p:nvSpPr>
        <p:spPr>
          <a:xfrm>
            <a:off x="804672" y="6227066"/>
            <a:ext cx="10588752" cy="320040"/>
          </a:xfrm>
        </p:spPr>
        <p:txBody>
          <a:bodyPr/>
          <a:lstStyle>
            <a:lvl1pPr algn="ctr">
              <a:defRPr/>
            </a:lvl1pPr>
          </a:lstStyle>
          <a:p>
            <a:endParaRPr lang="fr-FR">
              <a:solidFill>
                <a:srgbClr val="191B0E"/>
              </a:solidFill>
            </a:endParaRPr>
          </a:p>
        </p:txBody>
      </p:sp>
      <p:sp>
        <p:nvSpPr>
          <p:cNvPr id="6" name="Slide Number Placeholder 5"/>
          <p:cNvSpPr>
            <a:spLocks noGrp="1"/>
          </p:cNvSpPr>
          <p:nvPr>
            <p:ph type="sldNum" sz="quarter" idx="12"/>
          </p:nvPr>
        </p:nvSpPr>
        <p:spPr>
          <a:xfrm>
            <a:off x="10469887" y="320042"/>
            <a:ext cx="914400" cy="320040"/>
          </a:xfrm>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16989590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pSp>
        <p:nvGrpSpPr>
          <p:cNvPr id="80" name="Group 79"/>
          <p:cNvGrpSpPr/>
          <p:nvPr/>
        </p:nvGrpSpPr>
        <p:grpSpPr>
          <a:xfrm>
            <a:off x="-417488" y="0"/>
            <a:ext cx="12584115"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450" y="1699601"/>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40" y="2349925"/>
            <a:ext cx="3498979" cy="2456442"/>
          </a:xfrm>
        </p:spPr>
        <p:txBody>
          <a:bodyPr/>
          <a:lstStyle>
            <a:lvl1pPr>
              <a:defRPr>
                <a:solidFill>
                  <a:srgbClr val="FFFEFF"/>
                </a:solidFill>
              </a:defRPr>
            </a:lvl1pPr>
          </a:lstStyle>
          <a:p>
            <a:r>
              <a:rPr lang="fr-FR"/>
              <a:t>Modifiez le style du titre</a:t>
            </a:r>
            <a:endParaRPr lang="en-US" dirty="0"/>
          </a:p>
        </p:txBody>
      </p:sp>
      <p:sp>
        <p:nvSpPr>
          <p:cNvPr id="3" name="Content Placeholder 2"/>
          <p:cNvSpPr>
            <a:spLocks noGrp="1"/>
          </p:cNvSpPr>
          <p:nvPr>
            <p:ph idx="1"/>
          </p:nvPr>
        </p:nvSpPr>
        <p:spPr>
          <a:xfrm>
            <a:off x="5118765" y="803186"/>
            <a:ext cx="6281874" cy="5248622"/>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44EC15F-E996-A04F-8720-B045744B1B7A}" type="datetime1">
              <a:rPr lang="en-US" smtClean="0">
                <a:solidFill>
                  <a:srgbClr val="191B0E"/>
                </a:solidFill>
              </a:rPr>
              <a:pPr/>
              <a:t>4/22/20</a:t>
            </a:fld>
            <a:endParaRPr lang="fr-FR">
              <a:solidFill>
                <a:srgbClr val="191B0E"/>
              </a:solidFill>
            </a:endParaRPr>
          </a:p>
        </p:txBody>
      </p:sp>
      <p:sp>
        <p:nvSpPr>
          <p:cNvPr id="5" name="Footer Placeholder 4"/>
          <p:cNvSpPr>
            <a:spLocks noGrp="1"/>
          </p:cNvSpPr>
          <p:nvPr>
            <p:ph type="ftr" sz="quarter" idx="11"/>
          </p:nvPr>
        </p:nvSpPr>
        <p:spPr/>
        <p:txBody>
          <a:bodyPr/>
          <a:lstStyle/>
          <a:p>
            <a:endParaRPr lang="fr-FR">
              <a:solidFill>
                <a:srgbClr val="191B0E"/>
              </a:solidFill>
            </a:endParaRPr>
          </a:p>
        </p:txBody>
      </p:sp>
      <p:sp>
        <p:nvSpPr>
          <p:cNvPr id="6" name="Slide Number Placeholder 5"/>
          <p:cNvSpPr>
            <a:spLocks noGrp="1"/>
          </p:cNvSpPr>
          <p:nvPr>
            <p:ph type="sldNum" sz="quarter" idx="12"/>
          </p:nvPr>
        </p:nvSpPr>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18587512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grpSp>
        <p:nvGrpSpPr>
          <p:cNvPr id="77" name="Group 76"/>
          <p:cNvGrpSpPr/>
          <p:nvPr/>
        </p:nvGrpSpPr>
        <p:grpSpPr>
          <a:xfrm>
            <a:off x="-329673" y="-59376"/>
            <a:ext cx="12515850"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876" y="1186521"/>
            <a:ext cx="5666146"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000">
                <a:solidFill>
                  <a:srgbClr val="FFFEFF"/>
                </a:solidFill>
              </a:defRPr>
            </a:lvl1pPr>
          </a:lstStyle>
          <a:p>
            <a:r>
              <a:rPr lang="fr-FR"/>
              <a:t>Modifiez le style du titre</a:t>
            </a:r>
            <a:endParaRPr lang="en-US" dirty="0"/>
          </a:p>
        </p:txBody>
      </p:sp>
      <p:sp>
        <p:nvSpPr>
          <p:cNvPr id="3" name="Text Placeholder 2"/>
          <p:cNvSpPr>
            <a:spLocks noGrp="1"/>
          </p:cNvSpPr>
          <p:nvPr>
            <p:ph type="body" idx="1"/>
          </p:nvPr>
        </p:nvSpPr>
        <p:spPr>
          <a:xfrm>
            <a:off x="3344248" y="3846851"/>
            <a:ext cx="5490223" cy="1383770"/>
          </a:xfrm>
        </p:spPr>
        <p:txBody>
          <a:bodyPr tIns="0">
            <a:normAutofit/>
          </a:bodyPr>
          <a:lstStyle>
            <a:lvl1pPr marL="0" indent="0" algn="ctr">
              <a:buNone/>
              <a:defRPr sz="1600">
                <a:solidFill>
                  <a:srgbClr val="FFFEFF"/>
                </a:solidFill>
              </a:defRPr>
            </a:lvl1pPr>
            <a:lvl2pPr marL="405164" indent="0">
              <a:buNone/>
              <a:defRPr sz="1600">
                <a:solidFill>
                  <a:schemeClr val="tx1">
                    <a:tint val="75000"/>
                  </a:schemeClr>
                </a:solidFill>
              </a:defRPr>
            </a:lvl2pPr>
            <a:lvl3pPr marL="810319" indent="0">
              <a:buNone/>
              <a:defRPr sz="1600">
                <a:solidFill>
                  <a:schemeClr val="tx1">
                    <a:tint val="75000"/>
                  </a:schemeClr>
                </a:solidFill>
              </a:defRPr>
            </a:lvl3pPr>
            <a:lvl4pPr marL="1215492" indent="0">
              <a:buNone/>
              <a:defRPr sz="1500">
                <a:solidFill>
                  <a:schemeClr val="tx1">
                    <a:tint val="75000"/>
                  </a:schemeClr>
                </a:solidFill>
              </a:defRPr>
            </a:lvl4pPr>
            <a:lvl5pPr marL="1620657" indent="0">
              <a:buNone/>
              <a:defRPr sz="1500">
                <a:solidFill>
                  <a:schemeClr val="tx1">
                    <a:tint val="75000"/>
                  </a:schemeClr>
                </a:solidFill>
              </a:defRPr>
            </a:lvl5pPr>
            <a:lvl6pPr marL="2025805" indent="0">
              <a:buNone/>
              <a:defRPr sz="1500">
                <a:solidFill>
                  <a:schemeClr val="tx1">
                    <a:tint val="75000"/>
                  </a:schemeClr>
                </a:solidFill>
              </a:defRPr>
            </a:lvl6pPr>
            <a:lvl7pPr marL="2430986" indent="0">
              <a:buNone/>
              <a:defRPr sz="1500">
                <a:solidFill>
                  <a:schemeClr val="tx1">
                    <a:tint val="75000"/>
                  </a:schemeClr>
                </a:solidFill>
              </a:defRPr>
            </a:lvl7pPr>
            <a:lvl8pPr marL="2836144" indent="0">
              <a:buNone/>
              <a:defRPr sz="1500">
                <a:solidFill>
                  <a:schemeClr val="tx1">
                    <a:tint val="75000"/>
                  </a:schemeClr>
                </a:solidFill>
              </a:defRPr>
            </a:lvl8pPr>
            <a:lvl9pPr marL="3241310" indent="0">
              <a:buNone/>
              <a:defRPr sz="15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804674" y="320042"/>
            <a:ext cx="3657601" cy="320040"/>
          </a:xfrm>
        </p:spPr>
        <p:txBody>
          <a:bodyPr/>
          <a:lstStyle/>
          <a:p>
            <a:fld id="{5D095F60-FD9F-2E4A-B64F-5A7CD3D8375B}" type="datetime1">
              <a:rPr lang="en-US" smtClean="0">
                <a:solidFill>
                  <a:srgbClr val="EFEDE3"/>
                </a:solidFill>
              </a:rPr>
              <a:pPr/>
              <a:t>4/22/20</a:t>
            </a:fld>
            <a:endParaRPr lang="fr-FR">
              <a:solidFill>
                <a:srgbClr val="EFEDE3"/>
              </a:solidFill>
            </a:endParaRPr>
          </a:p>
        </p:txBody>
      </p:sp>
      <p:sp>
        <p:nvSpPr>
          <p:cNvPr id="5" name="Footer Placeholder 4"/>
          <p:cNvSpPr>
            <a:spLocks noGrp="1"/>
          </p:cNvSpPr>
          <p:nvPr>
            <p:ph type="ftr" sz="quarter" idx="11"/>
          </p:nvPr>
        </p:nvSpPr>
        <p:spPr>
          <a:xfrm>
            <a:off x="804672" y="6227066"/>
            <a:ext cx="10588752" cy="320040"/>
          </a:xfrm>
        </p:spPr>
        <p:txBody>
          <a:bodyPr/>
          <a:lstStyle>
            <a:lvl1pPr algn="ctr">
              <a:defRPr/>
            </a:lvl1pPr>
          </a:lstStyle>
          <a:p>
            <a:endParaRPr lang="fr-FR">
              <a:solidFill>
                <a:srgbClr val="EFEDE3"/>
              </a:solidFill>
            </a:endParaRPr>
          </a:p>
        </p:txBody>
      </p:sp>
      <p:sp>
        <p:nvSpPr>
          <p:cNvPr id="6" name="Slide Number Placeholder 5"/>
          <p:cNvSpPr>
            <a:spLocks noGrp="1"/>
          </p:cNvSpPr>
          <p:nvPr>
            <p:ph type="sldNum" sz="quarter" idx="12"/>
          </p:nvPr>
        </p:nvSpPr>
        <p:spPr>
          <a:xfrm>
            <a:off x="10469887" y="320042"/>
            <a:ext cx="914400" cy="320040"/>
          </a:xfrm>
        </p:spPr>
        <p:txBody>
          <a:bodyPr/>
          <a:lstStyle/>
          <a:p>
            <a:fld id="{25C6EEE4-1A9F-3F45-A1E5-076C6062FC7F}" type="slidenum">
              <a:rPr lang="fr-FR" smtClean="0">
                <a:solidFill>
                  <a:srgbClr val="EFEDE3"/>
                </a:solidFill>
              </a:rPr>
              <a:pPr/>
              <a:t>‹N°›</a:t>
            </a:fld>
            <a:endParaRPr lang="fr-FR">
              <a:solidFill>
                <a:srgbClr val="EFEDE3"/>
              </a:solidFill>
            </a:endParaRPr>
          </a:p>
        </p:txBody>
      </p:sp>
    </p:spTree>
    <p:extLst>
      <p:ext uri="{BB962C8B-B14F-4D97-AF65-F5344CB8AC3E}">
        <p14:creationId xmlns:p14="http://schemas.microsoft.com/office/powerpoint/2010/main" val="38626866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grpSp>
        <p:nvGrpSpPr>
          <p:cNvPr id="37" name="Group 36"/>
          <p:cNvGrpSpPr/>
          <p:nvPr/>
        </p:nvGrpSpPr>
        <p:grpSpPr>
          <a:xfrm>
            <a:off x="-417488" y="0"/>
            <a:ext cx="12584115"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450" y="1699601"/>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301" y="2339939"/>
            <a:ext cx="3500828" cy="2470065"/>
          </a:xfrm>
        </p:spPr>
        <p:txBody>
          <a:bodyPr lIns="80998" tIns="80998" rIns="80998" bIns="80998"/>
          <a:lstStyle>
            <a:lvl1pPr>
              <a:defRPr>
                <a:solidFill>
                  <a:srgbClr val="FFFEFF"/>
                </a:solidFill>
              </a:defRPr>
            </a:lvl1pPr>
          </a:lstStyle>
          <a:p>
            <a:r>
              <a:rPr lang="fr-FR"/>
              <a:t>Modifiez le style du titre</a:t>
            </a:r>
            <a:endParaRPr lang="en-US" dirty="0"/>
          </a:p>
        </p:txBody>
      </p:sp>
      <p:sp>
        <p:nvSpPr>
          <p:cNvPr id="3" name="Content Placeholder 2"/>
          <p:cNvSpPr>
            <a:spLocks noGrp="1"/>
          </p:cNvSpPr>
          <p:nvPr>
            <p:ph sz="half" idx="1"/>
          </p:nvPr>
        </p:nvSpPr>
        <p:spPr>
          <a:xfrm>
            <a:off x="5120877" y="803457"/>
            <a:ext cx="6269592" cy="238265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118467" y="3672162"/>
            <a:ext cx="6272023" cy="238358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804674" y="320042"/>
            <a:ext cx="3657601" cy="320040"/>
          </a:xfrm>
        </p:spPr>
        <p:txBody>
          <a:bodyPr/>
          <a:lstStyle/>
          <a:p>
            <a:fld id="{327F17D4-54CB-4B44-856A-E08AE6DA165D}" type="datetime1">
              <a:rPr lang="en-US" smtClean="0">
                <a:solidFill>
                  <a:srgbClr val="191B0E"/>
                </a:solidFill>
              </a:rPr>
              <a:pPr/>
              <a:t>4/22/20</a:t>
            </a:fld>
            <a:endParaRPr lang="fr-FR">
              <a:solidFill>
                <a:srgbClr val="191B0E"/>
              </a:solidFill>
            </a:endParaRPr>
          </a:p>
        </p:txBody>
      </p:sp>
      <p:sp>
        <p:nvSpPr>
          <p:cNvPr id="6" name="Footer Placeholder 5"/>
          <p:cNvSpPr>
            <a:spLocks noGrp="1"/>
          </p:cNvSpPr>
          <p:nvPr>
            <p:ph type="ftr" sz="quarter" idx="11"/>
          </p:nvPr>
        </p:nvSpPr>
        <p:spPr>
          <a:xfrm>
            <a:off x="804672" y="6227066"/>
            <a:ext cx="10588752" cy="320040"/>
          </a:xfrm>
        </p:spPr>
        <p:txBody>
          <a:bodyPr/>
          <a:lstStyle/>
          <a:p>
            <a:endParaRPr lang="fr-FR">
              <a:solidFill>
                <a:srgbClr val="191B0E"/>
              </a:solidFill>
            </a:endParaRPr>
          </a:p>
        </p:txBody>
      </p:sp>
      <p:sp>
        <p:nvSpPr>
          <p:cNvPr id="7" name="Slide Number Placeholder 6"/>
          <p:cNvSpPr>
            <a:spLocks noGrp="1"/>
          </p:cNvSpPr>
          <p:nvPr>
            <p:ph type="sldNum" sz="quarter" idx="12"/>
          </p:nvPr>
        </p:nvSpPr>
        <p:spPr>
          <a:xfrm>
            <a:off x="10469887" y="320042"/>
            <a:ext cx="914400" cy="320040"/>
          </a:xfrm>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28769295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grpSp>
        <p:nvGrpSpPr>
          <p:cNvPr id="39" name="Group 38"/>
          <p:cNvGrpSpPr/>
          <p:nvPr/>
        </p:nvGrpSpPr>
        <p:grpSpPr>
          <a:xfrm>
            <a:off x="-417488" y="0"/>
            <a:ext cx="12584115"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450" y="1699601"/>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302" y="2363924"/>
            <a:ext cx="3500828" cy="2460497"/>
          </a:xfrm>
        </p:spPr>
        <p:txBody>
          <a:bodyPr lIns="80998" tIns="80998" rIns="80998" bIns="80998"/>
          <a:lstStyle>
            <a:lvl1pPr>
              <a:defRPr>
                <a:solidFill>
                  <a:srgbClr val="FFFEFF"/>
                </a:solidFill>
              </a:defRPr>
            </a:lvl1pPr>
          </a:lstStyle>
          <a:p>
            <a:r>
              <a:rPr lang="fr-FR"/>
              <a:t>Modifiez le style du titre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000" b="0" cap="all" baseline="0">
                <a:solidFill>
                  <a:schemeClr val="accent1"/>
                </a:solidFill>
              </a:defRPr>
            </a:lvl1pPr>
            <a:lvl2pPr marL="405164" indent="0">
              <a:buNone/>
              <a:defRPr sz="1800" b="1"/>
            </a:lvl2pPr>
            <a:lvl3pPr marL="810319" indent="0">
              <a:buNone/>
              <a:defRPr sz="1600" b="1"/>
            </a:lvl3pPr>
            <a:lvl4pPr marL="1215492" indent="0">
              <a:buNone/>
              <a:defRPr sz="1500" b="1"/>
            </a:lvl4pPr>
            <a:lvl5pPr marL="1620657" indent="0">
              <a:buNone/>
              <a:defRPr sz="1500" b="1"/>
            </a:lvl5pPr>
            <a:lvl6pPr marL="2025805" indent="0">
              <a:buNone/>
              <a:defRPr sz="1500" b="1"/>
            </a:lvl6pPr>
            <a:lvl7pPr marL="2430986" indent="0">
              <a:buNone/>
              <a:defRPr sz="1500" b="1"/>
            </a:lvl7pPr>
            <a:lvl8pPr marL="2836144" indent="0">
              <a:buNone/>
              <a:defRPr sz="1500" b="1"/>
            </a:lvl8pPr>
            <a:lvl9pPr marL="3241310" indent="0">
              <a:buNone/>
              <a:defRPr sz="1500" b="1"/>
            </a:lvl9pPr>
          </a:lstStyle>
          <a:p>
            <a:pPr lvl="0"/>
            <a:r>
              <a:rPr lang="fr-FR"/>
              <a:t>Modifier les styles du texte du masque</a:t>
            </a:r>
          </a:p>
        </p:txBody>
      </p:sp>
      <p:sp>
        <p:nvSpPr>
          <p:cNvPr id="4" name="Content Placeholder 3"/>
          <p:cNvSpPr>
            <a:spLocks noGrp="1"/>
          </p:cNvSpPr>
          <p:nvPr>
            <p:ph sz="half" idx="2"/>
          </p:nvPr>
        </p:nvSpPr>
        <p:spPr>
          <a:xfrm>
            <a:off x="5125331" y="1489027"/>
            <a:ext cx="6264349" cy="169685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118663" y="3665887"/>
            <a:ext cx="6264413" cy="685800"/>
          </a:xfrm>
        </p:spPr>
        <p:txBody>
          <a:bodyPr anchor="ctr">
            <a:noAutofit/>
          </a:bodyPr>
          <a:lstStyle>
            <a:lvl1pPr marL="0" indent="0" algn="l">
              <a:lnSpc>
                <a:spcPct val="100000"/>
              </a:lnSpc>
              <a:buNone/>
              <a:defRPr sz="2000" b="0" cap="all" baseline="0">
                <a:solidFill>
                  <a:schemeClr val="accent1"/>
                </a:solidFill>
              </a:defRPr>
            </a:lvl1pPr>
            <a:lvl2pPr marL="405164" indent="0">
              <a:buNone/>
              <a:defRPr sz="1800" b="1"/>
            </a:lvl2pPr>
            <a:lvl3pPr marL="810319" indent="0">
              <a:buNone/>
              <a:defRPr sz="1600" b="1"/>
            </a:lvl3pPr>
            <a:lvl4pPr marL="1215492" indent="0">
              <a:buNone/>
              <a:defRPr sz="1500" b="1"/>
            </a:lvl4pPr>
            <a:lvl5pPr marL="1620657" indent="0">
              <a:buNone/>
              <a:defRPr sz="1500" b="1"/>
            </a:lvl5pPr>
            <a:lvl6pPr marL="2025805" indent="0">
              <a:buNone/>
              <a:defRPr sz="1500" b="1"/>
            </a:lvl6pPr>
            <a:lvl7pPr marL="2430986" indent="0">
              <a:buNone/>
              <a:defRPr sz="1500" b="1"/>
            </a:lvl7pPr>
            <a:lvl8pPr marL="2836144" indent="0">
              <a:buNone/>
              <a:defRPr sz="1500" b="1"/>
            </a:lvl8pPr>
            <a:lvl9pPr marL="3241310" indent="0">
              <a:buNone/>
              <a:defRPr sz="1500" b="1"/>
            </a:lvl9pPr>
          </a:lstStyle>
          <a:p>
            <a:pPr lvl="0"/>
            <a:r>
              <a:rPr lang="fr-FR"/>
              <a:t>Modifier les styles du texte du masque</a:t>
            </a:r>
          </a:p>
        </p:txBody>
      </p:sp>
      <p:sp>
        <p:nvSpPr>
          <p:cNvPr id="6" name="Content Placeholder 5"/>
          <p:cNvSpPr>
            <a:spLocks noGrp="1"/>
          </p:cNvSpPr>
          <p:nvPr>
            <p:ph sz="quarter" idx="4"/>
          </p:nvPr>
        </p:nvSpPr>
        <p:spPr>
          <a:xfrm>
            <a:off x="5118447" y="4351689"/>
            <a:ext cx="6265588" cy="17040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804674" y="320042"/>
            <a:ext cx="3657601" cy="320040"/>
          </a:xfrm>
        </p:spPr>
        <p:txBody>
          <a:bodyPr/>
          <a:lstStyle/>
          <a:p>
            <a:fld id="{C558EB90-B13E-2D46-83AF-2EED88720196}" type="datetime1">
              <a:rPr lang="en-US" smtClean="0">
                <a:solidFill>
                  <a:srgbClr val="191B0E"/>
                </a:solidFill>
              </a:rPr>
              <a:pPr/>
              <a:t>4/22/20</a:t>
            </a:fld>
            <a:endParaRPr lang="fr-FR">
              <a:solidFill>
                <a:srgbClr val="191B0E"/>
              </a:solidFill>
            </a:endParaRPr>
          </a:p>
        </p:txBody>
      </p:sp>
      <p:sp>
        <p:nvSpPr>
          <p:cNvPr id="8" name="Footer Placeholder 7"/>
          <p:cNvSpPr>
            <a:spLocks noGrp="1"/>
          </p:cNvSpPr>
          <p:nvPr>
            <p:ph type="ftr" sz="quarter" idx="11"/>
          </p:nvPr>
        </p:nvSpPr>
        <p:spPr>
          <a:xfrm>
            <a:off x="804672" y="6227066"/>
            <a:ext cx="10588752" cy="320040"/>
          </a:xfrm>
        </p:spPr>
        <p:txBody>
          <a:bodyPr/>
          <a:lstStyle/>
          <a:p>
            <a:endParaRPr lang="fr-FR">
              <a:solidFill>
                <a:srgbClr val="191B0E"/>
              </a:solidFill>
            </a:endParaRPr>
          </a:p>
        </p:txBody>
      </p:sp>
      <p:sp>
        <p:nvSpPr>
          <p:cNvPr id="9" name="Slide Number Placeholder 8"/>
          <p:cNvSpPr>
            <a:spLocks noGrp="1"/>
          </p:cNvSpPr>
          <p:nvPr>
            <p:ph type="sldNum" sz="quarter" idx="12"/>
          </p:nvPr>
        </p:nvSpPr>
        <p:spPr>
          <a:xfrm>
            <a:off x="10469887" y="320042"/>
            <a:ext cx="914400" cy="320040"/>
          </a:xfrm>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23447771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grpSp>
        <p:nvGrpSpPr>
          <p:cNvPr id="77" name="Group 76"/>
          <p:cNvGrpSpPr/>
          <p:nvPr/>
        </p:nvGrpSpPr>
        <p:grpSpPr>
          <a:xfrm>
            <a:off x="-417488" y="0"/>
            <a:ext cx="12584115"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450" y="1699601"/>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938" y="2349925"/>
            <a:ext cx="3501196" cy="2456442"/>
          </a:xfrm>
        </p:spPr>
        <p:txBody>
          <a:bodyPr/>
          <a:lstStyle>
            <a:lvl1pPr>
              <a:defRPr>
                <a:solidFill>
                  <a:srgbClr val="FFFEFF"/>
                </a:solidFill>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53980769-7891-5343-AFB4-45FD2B322AB6}" type="datetime1">
              <a:rPr lang="en-US" smtClean="0">
                <a:solidFill>
                  <a:srgbClr val="191B0E"/>
                </a:solidFill>
              </a:rPr>
              <a:pPr/>
              <a:t>4/22/20</a:t>
            </a:fld>
            <a:endParaRPr lang="fr-FR">
              <a:solidFill>
                <a:srgbClr val="191B0E"/>
              </a:solidFill>
            </a:endParaRPr>
          </a:p>
        </p:txBody>
      </p:sp>
      <p:sp>
        <p:nvSpPr>
          <p:cNvPr id="4" name="Footer Placeholder 3"/>
          <p:cNvSpPr>
            <a:spLocks noGrp="1"/>
          </p:cNvSpPr>
          <p:nvPr>
            <p:ph type="ftr" sz="quarter" idx="11"/>
          </p:nvPr>
        </p:nvSpPr>
        <p:spPr/>
        <p:txBody>
          <a:bodyPr/>
          <a:lstStyle/>
          <a:p>
            <a:endParaRPr lang="fr-FR">
              <a:solidFill>
                <a:srgbClr val="191B0E"/>
              </a:solidFill>
            </a:endParaRPr>
          </a:p>
        </p:txBody>
      </p:sp>
      <p:sp>
        <p:nvSpPr>
          <p:cNvPr id="5" name="Slide Number Placeholder 4"/>
          <p:cNvSpPr>
            <a:spLocks noGrp="1"/>
          </p:cNvSpPr>
          <p:nvPr>
            <p:ph type="sldNum" sz="quarter" idx="12"/>
          </p:nvPr>
        </p:nvSpPr>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32664652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4" y="320042"/>
            <a:ext cx="3657601" cy="320040"/>
          </a:xfrm>
        </p:spPr>
        <p:txBody>
          <a:bodyPr/>
          <a:lstStyle/>
          <a:p>
            <a:fld id="{01D38934-6237-1940-9DD0-EDAA5062B2FC}" type="datetime1">
              <a:rPr lang="en-US" smtClean="0">
                <a:solidFill>
                  <a:srgbClr val="191B0E"/>
                </a:solidFill>
              </a:rPr>
              <a:pPr/>
              <a:t>4/22/20</a:t>
            </a:fld>
            <a:endParaRPr lang="fr-FR">
              <a:solidFill>
                <a:srgbClr val="191B0E"/>
              </a:solidFill>
            </a:endParaRPr>
          </a:p>
        </p:txBody>
      </p:sp>
      <p:sp>
        <p:nvSpPr>
          <p:cNvPr id="3" name="Footer Placeholder 2"/>
          <p:cNvSpPr>
            <a:spLocks noGrp="1"/>
          </p:cNvSpPr>
          <p:nvPr>
            <p:ph type="ftr" sz="quarter" idx="11"/>
          </p:nvPr>
        </p:nvSpPr>
        <p:spPr>
          <a:xfrm>
            <a:off x="804672" y="6227066"/>
            <a:ext cx="10588752" cy="320040"/>
          </a:xfrm>
        </p:spPr>
        <p:txBody>
          <a:bodyPr/>
          <a:lstStyle/>
          <a:p>
            <a:endParaRPr lang="fr-FR">
              <a:solidFill>
                <a:srgbClr val="191B0E"/>
              </a:solidFill>
            </a:endParaRPr>
          </a:p>
        </p:txBody>
      </p:sp>
      <p:sp>
        <p:nvSpPr>
          <p:cNvPr id="4" name="Slide Number Placeholder 3"/>
          <p:cNvSpPr>
            <a:spLocks noGrp="1"/>
          </p:cNvSpPr>
          <p:nvPr>
            <p:ph type="sldNum" sz="quarter" idx="12"/>
          </p:nvPr>
        </p:nvSpPr>
        <p:spPr>
          <a:xfrm>
            <a:off x="10469887" y="320042"/>
            <a:ext cx="914400" cy="320040"/>
          </a:xfrm>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16226329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74" name="Group 73"/>
          <p:cNvGrpSpPr/>
          <p:nvPr/>
        </p:nvGrpSpPr>
        <p:grpSpPr>
          <a:xfrm>
            <a:off x="-417488" y="0"/>
            <a:ext cx="12584115"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450" y="1699601"/>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9" y="2352026"/>
            <a:ext cx="3501197" cy="1223298"/>
          </a:xfrm>
        </p:spPr>
        <p:txBody>
          <a:bodyPr bIns="0" anchor="b">
            <a:noAutofit/>
          </a:bodyPr>
          <a:lstStyle>
            <a:lvl1pPr algn="ctr">
              <a:defRPr sz="2900">
                <a:solidFill>
                  <a:srgbClr val="FFFEFF"/>
                </a:solidFill>
              </a:defRPr>
            </a:lvl1pPr>
          </a:lstStyle>
          <a:p>
            <a:r>
              <a:rPr lang="fr-FR"/>
              <a:t>Modifiez le style du titre</a:t>
            </a:r>
            <a:endParaRPr lang="en-US" dirty="0"/>
          </a:p>
        </p:txBody>
      </p:sp>
      <p:sp>
        <p:nvSpPr>
          <p:cNvPr id="3" name="Content Placeholder 2"/>
          <p:cNvSpPr>
            <a:spLocks noGrp="1"/>
          </p:cNvSpPr>
          <p:nvPr>
            <p:ph idx="1"/>
          </p:nvPr>
        </p:nvSpPr>
        <p:spPr>
          <a:xfrm>
            <a:off x="5110027" y="802809"/>
            <a:ext cx="6275035" cy="5249940"/>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88639" y="3580186"/>
            <a:ext cx="3501197" cy="1221164"/>
          </a:xfrm>
        </p:spPr>
        <p:txBody>
          <a:bodyPr/>
          <a:lstStyle>
            <a:lvl1pPr marL="0" indent="0" algn="ctr">
              <a:buNone/>
              <a:defRPr sz="1500">
                <a:solidFill>
                  <a:srgbClr val="FFFEFF"/>
                </a:solidFill>
              </a:defRPr>
            </a:lvl1pPr>
            <a:lvl2pPr marL="405164" indent="0">
              <a:buNone/>
              <a:defRPr sz="1300"/>
            </a:lvl2pPr>
            <a:lvl3pPr marL="810319" indent="0">
              <a:buNone/>
              <a:defRPr sz="1100"/>
            </a:lvl3pPr>
            <a:lvl4pPr marL="1215492" indent="0">
              <a:buNone/>
              <a:defRPr sz="900"/>
            </a:lvl4pPr>
            <a:lvl5pPr marL="1620657" indent="0">
              <a:buNone/>
              <a:defRPr sz="900"/>
            </a:lvl5pPr>
            <a:lvl6pPr marL="2025805" indent="0">
              <a:buNone/>
              <a:defRPr sz="900"/>
            </a:lvl6pPr>
            <a:lvl7pPr marL="2430986" indent="0">
              <a:buNone/>
              <a:defRPr sz="900"/>
            </a:lvl7pPr>
            <a:lvl8pPr marL="2836144" indent="0">
              <a:buNone/>
              <a:defRPr sz="900"/>
            </a:lvl8pPr>
            <a:lvl9pPr marL="324131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A3122994-2D89-6D4F-AE17-92280419C0A8}" type="datetime1">
              <a:rPr lang="en-US" smtClean="0">
                <a:solidFill>
                  <a:srgbClr val="191B0E"/>
                </a:solidFill>
              </a:rPr>
              <a:pPr/>
              <a:t>4/22/20</a:t>
            </a:fld>
            <a:endParaRPr lang="fr-FR">
              <a:solidFill>
                <a:srgbClr val="191B0E"/>
              </a:solidFill>
            </a:endParaRPr>
          </a:p>
        </p:txBody>
      </p:sp>
      <p:sp>
        <p:nvSpPr>
          <p:cNvPr id="6" name="Footer Placeholder 5"/>
          <p:cNvSpPr>
            <a:spLocks noGrp="1"/>
          </p:cNvSpPr>
          <p:nvPr>
            <p:ph type="ftr" sz="quarter" idx="11"/>
          </p:nvPr>
        </p:nvSpPr>
        <p:spPr/>
        <p:txBody>
          <a:bodyPr/>
          <a:lstStyle/>
          <a:p>
            <a:endParaRPr lang="fr-FR">
              <a:solidFill>
                <a:srgbClr val="191B0E"/>
              </a:solidFill>
            </a:endParaRPr>
          </a:p>
        </p:txBody>
      </p:sp>
      <p:sp>
        <p:nvSpPr>
          <p:cNvPr id="7" name="Slide Number Placeholder 6"/>
          <p:cNvSpPr>
            <a:spLocks noGrp="1"/>
          </p:cNvSpPr>
          <p:nvPr>
            <p:ph type="sldNum" sz="quarter" idx="12"/>
          </p:nvPr>
        </p:nvSpPr>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3952535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FFD90430-1A0C-4E96-AAF8-636B2BA3DC30}" type="datetimeFigureOut">
              <a:rPr lang="fr-FR"/>
              <a:pPr>
                <a:defRPr/>
              </a:pPr>
              <a:t>22/04/2020</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31451206-8FC0-467B-979A-FABBE7FCCEAD}" type="slidenum">
              <a:rPr lang="fr-FR"/>
              <a:pPr>
                <a:defRPr/>
              </a:pPr>
              <a:t>‹N°›</a:t>
            </a:fld>
            <a:endParaRPr lang="fr-FR"/>
          </a:p>
        </p:txBody>
      </p:sp>
    </p:spTree>
    <p:extLst>
      <p:ext uri="{BB962C8B-B14F-4D97-AF65-F5344CB8AC3E}">
        <p14:creationId xmlns:p14="http://schemas.microsoft.com/office/powerpoint/2010/main" val="20664238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73" name="Group 72"/>
          <p:cNvGrpSpPr/>
          <p:nvPr/>
        </p:nvGrpSpPr>
        <p:grpSpPr>
          <a:xfrm>
            <a:off x="-329673" y="-59376"/>
            <a:ext cx="12515850"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680" y="1698339"/>
            <a:ext cx="5941539"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67" y="0"/>
            <a:ext cx="4648489" cy="6858000"/>
          </a:xfrm>
          <a:solidFill>
            <a:schemeClr val="bg1">
              <a:lumMod val="65000"/>
              <a:lumOff val="35000"/>
            </a:schemeClr>
          </a:solidFill>
          <a:ln w="9525" cap="sq">
            <a:noFill/>
            <a:miter lim="800000"/>
          </a:ln>
          <a:effectLst/>
        </p:spPr>
        <p:txBody>
          <a:bodyPr anchor="t"/>
          <a:lstStyle>
            <a:lvl1pPr marL="0" indent="0" algn="ctr">
              <a:buNone/>
              <a:defRPr sz="2900"/>
            </a:lvl1pPr>
            <a:lvl2pPr marL="405164" indent="0">
              <a:buNone/>
              <a:defRPr sz="2500"/>
            </a:lvl2pPr>
            <a:lvl3pPr marL="810319" indent="0">
              <a:buNone/>
              <a:defRPr sz="2200"/>
            </a:lvl3pPr>
            <a:lvl4pPr marL="1215492" indent="0">
              <a:buNone/>
              <a:defRPr sz="1800"/>
            </a:lvl4pPr>
            <a:lvl5pPr marL="1620657" indent="0">
              <a:buNone/>
              <a:defRPr sz="1800"/>
            </a:lvl5pPr>
            <a:lvl6pPr marL="2025805" indent="0">
              <a:buNone/>
              <a:defRPr sz="1800"/>
            </a:lvl6pPr>
            <a:lvl7pPr marL="2430986" indent="0">
              <a:buNone/>
              <a:defRPr sz="1800"/>
            </a:lvl7pPr>
            <a:lvl8pPr marL="2836144" indent="0">
              <a:buNone/>
              <a:defRPr sz="1800"/>
            </a:lvl8pPr>
            <a:lvl9pPr marL="3241310" indent="0">
              <a:buNone/>
              <a:defRPr sz="1800"/>
            </a:lvl9pPr>
          </a:lstStyle>
          <a:p>
            <a:r>
              <a:rPr lang="fr-FR"/>
              <a:t>Cliquez sur l'icône pour ajouter une image</a:t>
            </a:r>
            <a:endParaRPr lang="en-US" dirty="0"/>
          </a:p>
        </p:txBody>
      </p:sp>
      <p:sp>
        <p:nvSpPr>
          <p:cNvPr id="2" name="Title 1"/>
          <p:cNvSpPr>
            <a:spLocks noGrp="1"/>
          </p:cNvSpPr>
          <p:nvPr>
            <p:ph type="title"/>
          </p:nvPr>
        </p:nvSpPr>
        <p:spPr>
          <a:xfrm>
            <a:off x="885446" y="2360255"/>
            <a:ext cx="5776644" cy="1178032"/>
          </a:xfrm>
        </p:spPr>
        <p:txBody>
          <a:bodyPr bIns="0" anchor="b">
            <a:normAutofit/>
          </a:bodyPr>
          <a:lstStyle>
            <a:lvl1pPr>
              <a:defRPr sz="3300">
                <a:solidFill>
                  <a:srgbClr val="FFFEFF"/>
                </a:solidFill>
              </a:defRPr>
            </a:lvl1pPr>
          </a:lstStyle>
          <a:p>
            <a:r>
              <a:rPr lang="fr-FR"/>
              <a:t>Modifiez le style du titre</a:t>
            </a:r>
            <a:endParaRPr lang="en-US" dirty="0"/>
          </a:p>
        </p:txBody>
      </p:sp>
      <p:sp>
        <p:nvSpPr>
          <p:cNvPr id="4" name="Text Placeholder 3"/>
          <p:cNvSpPr>
            <a:spLocks noGrp="1"/>
          </p:cNvSpPr>
          <p:nvPr>
            <p:ph type="body" sz="half" idx="2"/>
          </p:nvPr>
        </p:nvSpPr>
        <p:spPr>
          <a:xfrm>
            <a:off x="885446" y="3545012"/>
            <a:ext cx="5776644" cy="1274198"/>
          </a:xfrm>
        </p:spPr>
        <p:txBody>
          <a:bodyPr>
            <a:normAutofit/>
          </a:bodyPr>
          <a:lstStyle>
            <a:lvl1pPr marL="0" indent="0" algn="ctr">
              <a:buNone/>
              <a:defRPr sz="1600">
                <a:solidFill>
                  <a:srgbClr val="FFFEFF"/>
                </a:solidFill>
              </a:defRPr>
            </a:lvl1pPr>
            <a:lvl2pPr marL="405164" indent="0">
              <a:buNone/>
              <a:defRPr sz="1300"/>
            </a:lvl2pPr>
            <a:lvl3pPr marL="810319" indent="0">
              <a:buNone/>
              <a:defRPr sz="1100"/>
            </a:lvl3pPr>
            <a:lvl4pPr marL="1215492" indent="0">
              <a:buNone/>
              <a:defRPr sz="900"/>
            </a:lvl4pPr>
            <a:lvl5pPr marL="1620657" indent="0">
              <a:buNone/>
              <a:defRPr sz="900"/>
            </a:lvl5pPr>
            <a:lvl6pPr marL="2025805" indent="0">
              <a:buNone/>
              <a:defRPr sz="900"/>
            </a:lvl6pPr>
            <a:lvl7pPr marL="2430986" indent="0">
              <a:buNone/>
              <a:defRPr sz="900"/>
            </a:lvl7pPr>
            <a:lvl8pPr marL="2836144" indent="0">
              <a:buNone/>
              <a:defRPr sz="900"/>
            </a:lvl8pPr>
            <a:lvl9pPr marL="324131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804674" y="320042"/>
            <a:ext cx="3657601" cy="320040"/>
          </a:xfrm>
        </p:spPr>
        <p:txBody>
          <a:bodyPr/>
          <a:lstStyle/>
          <a:p>
            <a:fld id="{60AB3ED2-E6FF-B94A-A3B4-00496431A0C0}" type="datetime1">
              <a:rPr lang="en-US" smtClean="0">
                <a:solidFill>
                  <a:srgbClr val="191B0E"/>
                </a:solidFill>
              </a:rPr>
              <a:pPr/>
              <a:t>4/22/20</a:t>
            </a:fld>
            <a:endParaRPr lang="fr-FR">
              <a:solidFill>
                <a:srgbClr val="191B0E"/>
              </a:solidFill>
            </a:endParaRPr>
          </a:p>
        </p:txBody>
      </p:sp>
      <p:sp>
        <p:nvSpPr>
          <p:cNvPr id="6" name="Footer Placeholder 5"/>
          <p:cNvSpPr>
            <a:spLocks noGrp="1"/>
          </p:cNvSpPr>
          <p:nvPr>
            <p:ph type="ftr" sz="quarter" idx="11"/>
          </p:nvPr>
        </p:nvSpPr>
        <p:spPr>
          <a:xfrm>
            <a:off x="804678" y="6227066"/>
            <a:ext cx="5942203" cy="320040"/>
          </a:xfrm>
        </p:spPr>
        <p:txBody>
          <a:bodyPr/>
          <a:lstStyle/>
          <a:p>
            <a:endParaRPr lang="fr-FR">
              <a:solidFill>
                <a:srgbClr val="191B0E"/>
              </a:solidFill>
            </a:endParaRPr>
          </a:p>
        </p:txBody>
      </p:sp>
      <p:sp>
        <p:nvSpPr>
          <p:cNvPr id="7" name="Slide Number Placeholder 6"/>
          <p:cNvSpPr>
            <a:spLocks noGrp="1"/>
          </p:cNvSpPr>
          <p:nvPr>
            <p:ph type="sldNum" sz="quarter" idx="12"/>
          </p:nvPr>
        </p:nvSpPr>
        <p:spPr>
          <a:xfrm>
            <a:off x="5828379" y="320042"/>
            <a:ext cx="914400" cy="320040"/>
          </a:xfrm>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4392990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grpSp>
        <p:nvGrpSpPr>
          <p:cNvPr id="75" name="Group 74"/>
          <p:cNvGrpSpPr/>
          <p:nvPr/>
        </p:nvGrpSpPr>
        <p:grpSpPr>
          <a:xfrm>
            <a:off x="-417488" y="0"/>
            <a:ext cx="12584115"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450" y="1699601"/>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938" y="2350195"/>
            <a:ext cx="3501196" cy="2456441"/>
          </a:xfrm>
        </p:spPr>
        <p:txBody>
          <a:bodyPr/>
          <a:lstStyle>
            <a:lvl1pPr>
              <a:defRPr>
                <a:solidFill>
                  <a:srgbClr val="FFFEFF"/>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5110027" y="794719"/>
            <a:ext cx="6275035" cy="525709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4A045A7-2DBD-F94B-8922-8A6CE07EB3C3}" type="datetime1">
              <a:rPr lang="en-US" smtClean="0">
                <a:solidFill>
                  <a:srgbClr val="191B0E"/>
                </a:solidFill>
              </a:rPr>
              <a:pPr/>
              <a:t>4/22/20</a:t>
            </a:fld>
            <a:endParaRPr lang="fr-FR">
              <a:solidFill>
                <a:srgbClr val="191B0E"/>
              </a:solidFill>
            </a:endParaRPr>
          </a:p>
        </p:txBody>
      </p:sp>
      <p:sp>
        <p:nvSpPr>
          <p:cNvPr id="5" name="Footer Placeholder 4"/>
          <p:cNvSpPr>
            <a:spLocks noGrp="1"/>
          </p:cNvSpPr>
          <p:nvPr>
            <p:ph type="ftr" sz="quarter" idx="11"/>
          </p:nvPr>
        </p:nvSpPr>
        <p:spPr/>
        <p:txBody>
          <a:bodyPr/>
          <a:lstStyle/>
          <a:p>
            <a:endParaRPr lang="fr-FR">
              <a:solidFill>
                <a:srgbClr val="191B0E"/>
              </a:solidFill>
            </a:endParaRPr>
          </a:p>
        </p:txBody>
      </p:sp>
      <p:sp>
        <p:nvSpPr>
          <p:cNvPr id="6" name="Slide Number Placeholder 5"/>
          <p:cNvSpPr>
            <a:spLocks noGrp="1"/>
          </p:cNvSpPr>
          <p:nvPr>
            <p:ph type="sldNum" sz="quarter" idx="12"/>
          </p:nvPr>
        </p:nvSpPr>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21468331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grpSp>
        <p:nvGrpSpPr>
          <p:cNvPr id="75" name="Group 74"/>
          <p:cNvGrpSpPr/>
          <p:nvPr/>
        </p:nvGrpSpPr>
        <p:grpSpPr>
          <a:xfrm flipH="1">
            <a:off x="27" y="0"/>
            <a:ext cx="12584115"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9253" y="1699601"/>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802749" y="798742"/>
            <a:ext cx="6268620" cy="5257303"/>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04674" y="320042"/>
            <a:ext cx="3657601" cy="320040"/>
          </a:xfrm>
        </p:spPr>
        <p:txBody>
          <a:bodyPr/>
          <a:lstStyle/>
          <a:p>
            <a:fld id="{3320906D-293D-D048-95E7-098C0808C63C}" type="datetime1">
              <a:rPr lang="en-US" smtClean="0">
                <a:solidFill>
                  <a:srgbClr val="191B0E"/>
                </a:solidFill>
              </a:rPr>
              <a:pPr/>
              <a:t>4/22/20</a:t>
            </a:fld>
            <a:endParaRPr lang="fr-FR">
              <a:solidFill>
                <a:srgbClr val="191B0E"/>
              </a:solidFill>
            </a:endParaRPr>
          </a:p>
        </p:txBody>
      </p:sp>
      <p:sp>
        <p:nvSpPr>
          <p:cNvPr id="5" name="Footer Placeholder 4"/>
          <p:cNvSpPr>
            <a:spLocks noGrp="1"/>
          </p:cNvSpPr>
          <p:nvPr>
            <p:ph type="ftr" sz="quarter" idx="11"/>
          </p:nvPr>
        </p:nvSpPr>
        <p:spPr>
          <a:xfrm>
            <a:off x="804672" y="6227066"/>
            <a:ext cx="10588752" cy="320040"/>
          </a:xfrm>
        </p:spPr>
        <p:txBody>
          <a:bodyPr/>
          <a:lstStyle/>
          <a:p>
            <a:endParaRPr lang="fr-FR">
              <a:solidFill>
                <a:srgbClr val="191B0E"/>
              </a:solidFill>
            </a:endParaRPr>
          </a:p>
        </p:txBody>
      </p:sp>
      <p:sp>
        <p:nvSpPr>
          <p:cNvPr id="6" name="Slide Number Placeholder 5"/>
          <p:cNvSpPr>
            <a:spLocks noGrp="1"/>
          </p:cNvSpPr>
          <p:nvPr>
            <p:ph type="sldNum" sz="quarter" idx="12"/>
          </p:nvPr>
        </p:nvSpPr>
        <p:spPr>
          <a:xfrm>
            <a:off x="10469887" y="320042"/>
            <a:ext cx="914400" cy="320040"/>
          </a:xfrm>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19887909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7"/>
          <p:cNvGrpSpPr>
            <a:grpSpLocks/>
          </p:cNvGrpSpPr>
          <p:nvPr/>
        </p:nvGrpSpPr>
        <p:grpSpPr bwMode="auto">
          <a:xfrm>
            <a:off x="304838" y="2889632"/>
            <a:ext cx="11480801"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84741" eaLnBrk="1" fontAlgn="base" hangingPunct="1">
                <a:spcBef>
                  <a:spcPct val="0"/>
                </a:spcBef>
                <a:spcAft>
                  <a:spcPct val="0"/>
                </a:spcAft>
                <a:defRPr/>
              </a:pPr>
              <a:endParaRPr lang="fr-FR" altLang="fr-FR">
                <a:solidFill>
                  <a:srgbClr val="000000"/>
                </a:solidFill>
              </a:endParaRPr>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84741" eaLnBrk="1" fontAlgn="base" hangingPunct="1">
                <a:spcBef>
                  <a:spcPct val="0"/>
                </a:spcBef>
                <a:spcAft>
                  <a:spcPct val="0"/>
                </a:spcAft>
                <a:defRPr/>
              </a:pPr>
              <a:endParaRPr lang="fr-FR" altLang="fr-FR">
                <a:solidFill>
                  <a:srgbClr val="000000"/>
                </a:solidFill>
              </a:endParaRPr>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84741" eaLnBrk="1" fontAlgn="base" hangingPunct="1">
                <a:spcBef>
                  <a:spcPct val="0"/>
                </a:spcBef>
                <a:spcAft>
                  <a:spcPct val="0"/>
                </a:spcAft>
                <a:defRPr/>
              </a:pPr>
              <a:endParaRPr lang="fr-FR" altLang="fr-FR">
                <a:solidFill>
                  <a:srgbClr val="000000"/>
                </a:solidFill>
              </a:endParaRPr>
            </a:p>
          </p:txBody>
        </p:sp>
      </p:grpSp>
      <p:sp>
        <p:nvSpPr>
          <p:cNvPr id="13314" name="Rectangle 2"/>
          <p:cNvSpPr>
            <a:spLocks noGrp="1" noChangeArrowheads="1"/>
          </p:cNvSpPr>
          <p:nvPr>
            <p:ph type="ctrTitle"/>
          </p:nvPr>
        </p:nvSpPr>
        <p:spPr>
          <a:xfrm>
            <a:off x="914403" y="685804"/>
            <a:ext cx="10363200" cy="2127250"/>
          </a:xfrm>
        </p:spPr>
        <p:txBody>
          <a:bodyPr/>
          <a:lstStyle>
            <a:lvl1pPr algn="ctr">
              <a:defRPr sz="6400"/>
            </a:lvl1pPr>
          </a:lstStyle>
          <a:p>
            <a:r>
              <a:rPr lang="fr-FR"/>
              <a:t>Cliquez pour modifier le style du titre</a:t>
            </a:r>
          </a:p>
        </p:txBody>
      </p:sp>
      <p:sp>
        <p:nvSpPr>
          <p:cNvPr id="13315" name="Rectangle 3"/>
          <p:cNvSpPr>
            <a:spLocks noGrp="1" noChangeArrowheads="1"/>
          </p:cNvSpPr>
          <p:nvPr>
            <p:ph type="subTitle" idx="1"/>
          </p:nvPr>
        </p:nvSpPr>
        <p:spPr>
          <a:xfrm>
            <a:off x="1828800" y="3270250"/>
            <a:ext cx="8534401" cy="2209800"/>
          </a:xfrm>
        </p:spPr>
        <p:txBody>
          <a:bodyPr/>
          <a:lstStyle>
            <a:lvl1pPr marL="0" indent="0" algn="ctr">
              <a:buFont typeface="Wingdings" pitchFamily="2" charset="2"/>
              <a:buNone/>
              <a:defRPr sz="3300"/>
            </a:lvl1pPr>
          </a:lstStyle>
          <a:p>
            <a:r>
              <a:rPr lang="fr-FR"/>
              <a:t>Cliquez pour modifier le style des sous-titres du masque</a:t>
            </a:r>
          </a:p>
        </p:txBody>
      </p:sp>
      <p:sp>
        <p:nvSpPr>
          <p:cNvPr id="8" name="Rectangle 4"/>
          <p:cNvSpPr>
            <a:spLocks noGrp="1" noChangeArrowheads="1"/>
          </p:cNvSpPr>
          <p:nvPr>
            <p:ph type="dt" sz="half" idx="10"/>
          </p:nvPr>
        </p:nvSpPr>
        <p:spPr/>
        <p:txBody>
          <a:bodyPr/>
          <a:lstStyle>
            <a:lvl1pPr>
              <a:defRPr/>
            </a:lvl1pPr>
          </a:lstStyle>
          <a:p>
            <a:pPr>
              <a:defRPr/>
            </a:pPr>
            <a:endParaRPr lang="fr-FR">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fr-FR">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pPr>
              <a:defRPr/>
            </a:pPr>
            <a:fld id="{F4CB78B7-752C-40C7-8F85-5DB6AB9F3D8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1519667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ED874-9C36-41D2-B04C-0433D580E939}"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3982070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7282"/>
            <a:ext cx="10363200" cy="1362075"/>
          </a:xfrm>
        </p:spPr>
        <p:txBody>
          <a:bodyPr anchor="t"/>
          <a:lstStyle>
            <a:lvl1pPr algn="l">
              <a:defRPr sz="4400" b="1" cap="all"/>
            </a:lvl1pPr>
          </a:lstStyle>
          <a:p>
            <a:r>
              <a:rPr lang="fr-FR"/>
              <a:t>Cliquez pour modifier le style du titre</a:t>
            </a:r>
          </a:p>
        </p:txBody>
      </p:sp>
      <p:sp>
        <p:nvSpPr>
          <p:cNvPr id="3" name="Espace réservé du texte 2"/>
          <p:cNvSpPr>
            <a:spLocks noGrp="1"/>
          </p:cNvSpPr>
          <p:nvPr>
            <p:ph type="body" idx="1"/>
          </p:nvPr>
        </p:nvSpPr>
        <p:spPr>
          <a:xfrm>
            <a:off x="963088" y="2906722"/>
            <a:ext cx="10363200" cy="1500187"/>
          </a:xfrm>
        </p:spPr>
        <p:txBody>
          <a:bodyPr anchor="b"/>
          <a:lstStyle>
            <a:lvl1pPr marL="0" indent="0">
              <a:buNone/>
              <a:defRPr sz="2200"/>
            </a:lvl1pPr>
            <a:lvl2pPr marL="487619" indent="0">
              <a:buNone/>
              <a:defRPr sz="2000"/>
            </a:lvl2pPr>
            <a:lvl3pPr marL="975252" indent="0">
              <a:buNone/>
              <a:defRPr sz="1800"/>
            </a:lvl3pPr>
            <a:lvl4pPr marL="1462897" indent="0">
              <a:buNone/>
              <a:defRPr sz="1500"/>
            </a:lvl4pPr>
            <a:lvl5pPr marL="1950506" indent="0">
              <a:buNone/>
              <a:defRPr sz="1500"/>
            </a:lvl5pPr>
            <a:lvl6pPr marL="2438149" indent="0">
              <a:buNone/>
              <a:defRPr sz="1500"/>
            </a:lvl6pPr>
            <a:lvl7pPr marL="2925752" indent="0">
              <a:buNone/>
              <a:defRPr sz="1500"/>
            </a:lvl7pPr>
            <a:lvl8pPr marL="3413382" indent="0">
              <a:buNone/>
              <a:defRPr sz="1500"/>
            </a:lvl8pPr>
            <a:lvl9pPr marL="3901022" indent="0">
              <a:buNone/>
              <a:defRPr sz="15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4C8E6-D8DB-43C5-934D-002A79D8724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0593526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554"/>
            <a:ext cx="5384800" cy="453072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554"/>
            <a:ext cx="5384800" cy="453072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7398B3-39F3-4D2C-BCC5-3FDA816FF4E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9164642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33" y="274638"/>
            <a:ext cx="10972801"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4"/>
            <a:ext cx="5386918" cy="639762"/>
          </a:xfrm>
        </p:spPr>
        <p:txBody>
          <a:bodyPr anchor="b"/>
          <a:lstStyle>
            <a:lvl1pPr marL="0" indent="0">
              <a:buNone/>
              <a:defRPr sz="2600" b="1"/>
            </a:lvl1pPr>
            <a:lvl2pPr marL="487619" indent="0">
              <a:buNone/>
              <a:defRPr sz="2200" b="1"/>
            </a:lvl2pPr>
            <a:lvl3pPr marL="975252" indent="0">
              <a:buNone/>
              <a:defRPr sz="2000" b="1"/>
            </a:lvl3pPr>
            <a:lvl4pPr marL="1462897" indent="0">
              <a:buNone/>
              <a:defRPr sz="1800" b="1"/>
            </a:lvl4pPr>
            <a:lvl5pPr marL="1950506" indent="0">
              <a:buNone/>
              <a:defRPr sz="1800" b="1"/>
            </a:lvl5pPr>
            <a:lvl6pPr marL="2438149" indent="0">
              <a:buNone/>
              <a:defRPr sz="1800" b="1"/>
            </a:lvl6pPr>
            <a:lvl7pPr marL="2925752" indent="0">
              <a:buNone/>
              <a:defRPr sz="1800" b="1"/>
            </a:lvl7pPr>
            <a:lvl8pPr marL="3413382" indent="0">
              <a:buNone/>
              <a:defRPr sz="1800" b="1"/>
            </a:lvl8pPr>
            <a:lvl9pPr marL="3901022" indent="0">
              <a:buNone/>
              <a:defRPr sz="18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8"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91" y="1535114"/>
            <a:ext cx="5389033" cy="639762"/>
          </a:xfrm>
        </p:spPr>
        <p:txBody>
          <a:bodyPr anchor="b"/>
          <a:lstStyle>
            <a:lvl1pPr marL="0" indent="0">
              <a:buNone/>
              <a:defRPr sz="2600" b="1"/>
            </a:lvl1pPr>
            <a:lvl2pPr marL="487619" indent="0">
              <a:buNone/>
              <a:defRPr sz="2200" b="1"/>
            </a:lvl2pPr>
            <a:lvl3pPr marL="975252" indent="0">
              <a:buNone/>
              <a:defRPr sz="2000" b="1"/>
            </a:lvl3pPr>
            <a:lvl4pPr marL="1462897" indent="0">
              <a:buNone/>
              <a:defRPr sz="1800" b="1"/>
            </a:lvl4pPr>
            <a:lvl5pPr marL="1950506" indent="0">
              <a:buNone/>
              <a:defRPr sz="1800" b="1"/>
            </a:lvl5pPr>
            <a:lvl6pPr marL="2438149" indent="0">
              <a:buNone/>
              <a:defRPr sz="1800" b="1"/>
            </a:lvl6pPr>
            <a:lvl7pPr marL="2925752" indent="0">
              <a:buNone/>
              <a:defRPr sz="1800" b="1"/>
            </a:lvl7pPr>
            <a:lvl8pPr marL="3413382" indent="0">
              <a:buNone/>
              <a:defRPr sz="1800" b="1"/>
            </a:lvl8pPr>
            <a:lvl9pPr marL="3901022" indent="0">
              <a:buNone/>
              <a:defRPr sz="18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91" y="2174875"/>
            <a:ext cx="5389033"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9C07827-1495-42B4-8EA8-BB0CB9A60DBF}"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9260259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6F62F1B-481B-4F78-B2CD-A07617ACEB8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8538586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5B63E62-AAB1-4CF4-B4A1-EB46BEFC035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949841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C7BF4836-2A8A-4AE3-BE2D-671E1D288406}" type="datetimeFigureOut">
              <a:rPr lang="fr-FR"/>
              <a:pPr>
                <a:defRPr/>
              </a:pPr>
              <a:t>22/04/2020</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6F101054-72FB-4C20-93B2-484C0738B2E6}" type="slidenum">
              <a:rPr lang="fr-FR"/>
              <a:pPr>
                <a:defRPr/>
              </a:pPr>
              <a:t>‹N°›</a:t>
            </a:fld>
            <a:endParaRPr lang="fr-FR"/>
          </a:p>
        </p:txBody>
      </p:sp>
    </p:spTree>
    <p:extLst>
      <p:ext uri="{BB962C8B-B14F-4D97-AF65-F5344CB8AC3E}">
        <p14:creationId xmlns:p14="http://schemas.microsoft.com/office/powerpoint/2010/main" val="28334772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lstStyle>
            <a:lvl1pPr algn="l">
              <a:defRPr sz="2200" b="1"/>
            </a:lvl1pPr>
          </a:lstStyle>
          <a:p>
            <a:r>
              <a:rPr lang="fr-FR"/>
              <a:t>Cliquez pour modifier le style du titre</a:t>
            </a:r>
          </a:p>
        </p:txBody>
      </p:sp>
      <p:sp>
        <p:nvSpPr>
          <p:cNvPr id="3" name="Espace réservé du contenu 2"/>
          <p:cNvSpPr>
            <a:spLocks noGrp="1"/>
          </p:cNvSpPr>
          <p:nvPr>
            <p:ph idx="1"/>
          </p:nvPr>
        </p:nvSpPr>
        <p:spPr>
          <a:xfrm>
            <a:off x="4766742" y="273432"/>
            <a:ext cx="6815666" cy="585311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500"/>
            </a:lvl1pPr>
            <a:lvl2pPr marL="487619" indent="0">
              <a:buNone/>
              <a:defRPr sz="1300"/>
            </a:lvl2pPr>
            <a:lvl3pPr marL="975252" indent="0">
              <a:buNone/>
              <a:defRPr sz="1100"/>
            </a:lvl3pPr>
            <a:lvl4pPr marL="1462897" indent="0">
              <a:buNone/>
              <a:defRPr sz="1000"/>
            </a:lvl4pPr>
            <a:lvl5pPr marL="1950506" indent="0">
              <a:buNone/>
              <a:defRPr sz="1000"/>
            </a:lvl5pPr>
            <a:lvl6pPr marL="2438149" indent="0">
              <a:buNone/>
              <a:defRPr sz="1000"/>
            </a:lvl6pPr>
            <a:lvl7pPr marL="2925752" indent="0">
              <a:buNone/>
              <a:defRPr sz="1000"/>
            </a:lvl7pPr>
            <a:lvl8pPr marL="3413382" indent="0">
              <a:buNone/>
              <a:defRPr sz="1000"/>
            </a:lvl8pPr>
            <a:lvl9pPr marL="3901022" indent="0">
              <a:buNone/>
              <a:defRPr sz="10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BCD8DF-2A90-4073-8D5B-18D953A7F15F}"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7056174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9" y="4800600"/>
            <a:ext cx="7315200" cy="566738"/>
          </a:xfrm>
        </p:spPr>
        <p:txBody>
          <a:bodyPr/>
          <a:lstStyle>
            <a:lvl1pPr algn="l">
              <a:defRPr sz="2200" b="1"/>
            </a:lvl1pPr>
          </a:lstStyle>
          <a:p>
            <a:r>
              <a:rPr lang="fr-FR"/>
              <a:t>Cliquez pour modifier le style du titre</a:t>
            </a:r>
          </a:p>
        </p:txBody>
      </p:sp>
      <p:sp>
        <p:nvSpPr>
          <p:cNvPr id="3" name="Espace réservé pour une image  2"/>
          <p:cNvSpPr>
            <a:spLocks noGrp="1"/>
          </p:cNvSpPr>
          <p:nvPr>
            <p:ph type="pic" idx="1"/>
          </p:nvPr>
        </p:nvSpPr>
        <p:spPr>
          <a:xfrm>
            <a:off x="2389719" y="612775"/>
            <a:ext cx="7315200" cy="4114800"/>
          </a:xfrm>
        </p:spPr>
        <p:txBody>
          <a:bodyPr/>
          <a:lstStyle>
            <a:lvl1pPr marL="0" indent="0">
              <a:buNone/>
              <a:defRPr sz="3500"/>
            </a:lvl1pPr>
            <a:lvl2pPr marL="487619" indent="0">
              <a:buNone/>
              <a:defRPr sz="3100"/>
            </a:lvl2pPr>
            <a:lvl3pPr marL="975252" indent="0">
              <a:buNone/>
              <a:defRPr sz="2600"/>
            </a:lvl3pPr>
            <a:lvl4pPr marL="1462897" indent="0">
              <a:buNone/>
              <a:defRPr sz="2200"/>
            </a:lvl4pPr>
            <a:lvl5pPr marL="1950506" indent="0">
              <a:buNone/>
              <a:defRPr sz="2200"/>
            </a:lvl5pPr>
            <a:lvl6pPr marL="2438149" indent="0">
              <a:buNone/>
              <a:defRPr sz="2200"/>
            </a:lvl6pPr>
            <a:lvl7pPr marL="2925752" indent="0">
              <a:buNone/>
              <a:defRPr sz="2200"/>
            </a:lvl7pPr>
            <a:lvl8pPr marL="3413382" indent="0">
              <a:buNone/>
              <a:defRPr sz="2200"/>
            </a:lvl8pPr>
            <a:lvl9pPr marL="3901022" indent="0">
              <a:buNone/>
              <a:defRPr sz="2200"/>
            </a:lvl9pPr>
          </a:lstStyle>
          <a:p>
            <a:pPr lvl="0"/>
            <a:endParaRPr lang="fr-FR" noProof="0"/>
          </a:p>
        </p:txBody>
      </p:sp>
      <p:sp>
        <p:nvSpPr>
          <p:cNvPr id="4" name="Espace réservé du texte 3"/>
          <p:cNvSpPr>
            <a:spLocks noGrp="1"/>
          </p:cNvSpPr>
          <p:nvPr>
            <p:ph type="body" sz="half" idx="2"/>
          </p:nvPr>
        </p:nvSpPr>
        <p:spPr>
          <a:xfrm>
            <a:off x="2389719" y="5367338"/>
            <a:ext cx="7315200" cy="804862"/>
          </a:xfrm>
        </p:spPr>
        <p:txBody>
          <a:bodyPr/>
          <a:lstStyle>
            <a:lvl1pPr marL="0" indent="0">
              <a:buNone/>
              <a:defRPr sz="1500"/>
            </a:lvl1pPr>
            <a:lvl2pPr marL="487619" indent="0">
              <a:buNone/>
              <a:defRPr sz="1300"/>
            </a:lvl2pPr>
            <a:lvl3pPr marL="975252" indent="0">
              <a:buNone/>
              <a:defRPr sz="1100"/>
            </a:lvl3pPr>
            <a:lvl4pPr marL="1462897" indent="0">
              <a:buNone/>
              <a:defRPr sz="1000"/>
            </a:lvl4pPr>
            <a:lvl5pPr marL="1950506" indent="0">
              <a:buNone/>
              <a:defRPr sz="1000"/>
            </a:lvl5pPr>
            <a:lvl6pPr marL="2438149" indent="0">
              <a:buNone/>
              <a:defRPr sz="1000"/>
            </a:lvl6pPr>
            <a:lvl7pPr marL="2925752" indent="0">
              <a:buNone/>
              <a:defRPr sz="1000"/>
            </a:lvl7pPr>
            <a:lvl8pPr marL="3413382" indent="0">
              <a:buNone/>
              <a:defRPr sz="1000"/>
            </a:lvl8pPr>
            <a:lvl9pPr marL="3901022" indent="0">
              <a:buNone/>
              <a:defRPr sz="10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7F5320-C1E8-405B-8F2D-8C984FF3A2D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2491697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F5E49-963B-4B61-90F8-EB393FEC40F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5874451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3" y="277813"/>
            <a:ext cx="2743200" cy="585311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38" y="277813"/>
            <a:ext cx="8026399" cy="58531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B60BFB-07AA-4F9F-8886-EF6B59F6F69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5213469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33" y="275020"/>
            <a:ext cx="10972801"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9BF648-5588-4662-89AA-84143CA65C5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906508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89" name="Group 88"/>
          <p:cNvGrpSpPr/>
          <p:nvPr/>
        </p:nvGrpSpPr>
        <p:grpSpPr>
          <a:xfrm>
            <a:off x="-329673" y="-59376"/>
            <a:ext cx="12515850"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4" y="1186520"/>
            <a:ext cx="8848344"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549" y="2075541"/>
            <a:ext cx="8679915" cy="1748729"/>
          </a:xfrm>
        </p:spPr>
        <p:txBody>
          <a:bodyPr bIns="0" anchor="b">
            <a:normAutofit/>
          </a:bodyPr>
          <a:lstStyle>
            <a:lvl1pPr algn="ctr">
              <a:lnSpc>
                <a:spcPct val="80000"/>
              </a:lnSpc>
              <a:defRPr sz="5400" spc="-150">
                <a:solidFill>
                  <a:srgbClr val="FFFEFF"/>
                </a:solidFill>
              </a:defRPr>
            </a:lvl1pPr>
          </a:lstStyle>
          <a:p>
            <a:r>
              <a:rPr lang="fr-FR"/>
              <a:t>Modifiez le style du titre</a:t>
            </a:r>
            <a:endParaRPr lang="en-US" dirty="0"/>
          </a:p>
        </p:txBody>
      </p:sp>
      <p:sp>
        <p:nvSpPr>
          <p:cNvPr id="3" name="Subtitle 2"/>
          <p:cNvSpPr>
            <a:spLocks noGrp="1"/>
          </p:cNvSpPr>
          <p:nvPr>
            <p:ph type="subTitle" idx="1"/>
          </p:nvPr>
        </p:nvSpPr>
        <p:spPr>
          <a:xfrm>
            <a:off x="1759241" y="3906538"/>
            <a:ext cx="8673427" cy="1322587"/>
          </a:xfrm>
        </p:spPr>
        <p:txBody>
          <a:bodyPr tIns="0">
            <a:normAutofit/>
          </a:bodyPr>
          <a:lstStyle>
            <a:lvl1pPr marL="0" indent="0" algn="ctr">
              <a:lnSpc>
                <a:spcPct val="100000"/>
              </a:lnSpc>
              <a:buNone/>
              <a:defRPr sz="1800" b="0">
                <a:solidFill>
                  <a:srgbClr val="FFFEFF"/>
                </a:solidFill>
              </a:defRPr>
            </a:lvl1pPr>
            <a:lvl2pPr marL="447075" indent="0" algn="ctr">
              <a:buNone/>
              <a:defRPr sz="1800"/>
            </a:lvl2pPr>
            <a:lvl3pPr marL="894141" indent="0" algn="ctr">
              <a:buNone/>
              <a:defRPr sz="1800"/>
            </a:lvl3pPr>
            <a:lvl4pPr marL="1341233" indent="0" algn="ctr">
              <a:buNone/>
              <a:defRPr sz="1700"/>
            </a:lvl4pPr>
            <a:lvl5pPr marL="1788303" indent="0" algn="ctr">
              <a:buNone/>
              <a:defRPr sz="1700"/>
            </a:lvl5pPr>
            <a:lvl6pPr marL="2235360" indent="0" algn="ctr">
              <a:buNone/>
              <a:defRPr sz="1700"/>
            </a:lvl6pPr>
            <a:lvl7pPr marL="2682455" indent="0" algn="ctr">
              <a:buNone/>
              <a:defRPr sz="1700"/>
            </a:lvl7pPr>
            <a:lvl8pPr marL="3129524" indent="0" algn="ctr">
              <a:buNone/>
              <a:defRPr sz="1700"/>
            </a:lvl8pPr>
            <a:lvl9pPr marL="3576601" indent="0" algn="ctr">
              <a:buNone/>
              <a:defRPr sz="1700"/>
            </a:lvl9pPr>
          </a:lstStyle>
          <a:p>
            <a:r>
              <a:rPr lang="fr-FR"/>
              <a:t>Modifiez le style des sous-titres du masque</a:t>
            </a:r>
            <a:endParaRPr lang="en-US" dirty="0"/>
          </a:p>
        </p:txBody>
      </p:sp>
      <p:sp>
        <p:nvSpPr>
          <p:cNvPr id="4" name="Date Placeholder 3"/>
          <p:cNvSpPr>
            <a:spLocks noGrp="1"/>
          </p:cNvSpPr>
          <p:nvPr>
            <p:ph type="dt" sz="half" idx="10"/>
          </p:nvPr>
        </p:nvSpPr>
        <p:spPr>
          <a:xfrm>
            <a:off x="804674" y="320042"/>
            <a:ext cx="3657601" cy="320040"/>
          </a:xfrm>
        </p:spPr>
        <p:txBody>
          <a:bodyPr vert="horz" lIns="89377" tIns="44697" rIns="89377" bIns="44697" rtlCol="0" anchor="ctr"/>
          <a:lstStyle>
            <a:lvl1pPr>
              <a:defRPr lang="en-US"/>
            </a:lvl1p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5" name="Footer Placeholder 4"/>
          <p:cNvSpPr>
            <a:spLocks noGrp="1"/>
          </p:cNvSpPr>
          <p:nvPr>
            <p:ph type="ftr" sz="quarter" idx="11"/>
          </p:nvPr>
        </p:nvSpPr>
        <p:spPr>
          <a:xfrm>
            <a:off x="804672" y="6227066"/>
            <a:ext cx="10588752" cy="320040"/>
          </a:xfrm>
        </p:spPr>
        <p:txBody>
          <a:bodyPr/>
          <a:lstStyle>
            <a:lvl1pPr algn="ctr">
              <a:defRPr/>
            </a:lvl1pPr>
          </a:lstStyle>
          <a:p>
            <a:endParaRPr lang="fr-FR">
              <a:solidFill>
                <a:prstClr val="black">
                  <a:tint val="75000"/>
                </a:prstClr>
              </a:solidFill>
            </a:endParaRPr>
          </a:p>
        </p:txBody>
      </p:sp>
      <p:sp>
        <p:nvSpPr>
          <p:cNvPr id="6" name="Slide Number Placeholder 5"/>
          <p:cNvSpPr>
            <a:spLocks noGrp="1"/>
          </p:cNvSpPr>
          <p:nvPr>
            <p:ph type="sldNum" sz="quarter" idx="12"/>
          </p:nvPr>
        </p:nvSpPr>
        <p:spPr>
          <a:xfrm>
            <a:off x="10469887"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28040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434" y="1699600"/>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40" y="2349925"/>
            <a:ext cx="3498979" cy="2456442"/>
          </a:xfrm>
        </p:spPr>
        <p:txBody>
          <a:bodyPr/>
          <a:lstStyle>
            <a:lvl1pPr>
              <a:defRPr>
                <a:solidFill>
                  <a:srgbClr val="FFFEFF"/>
                </a:solidFill>
              </a:defRPr>
            </a:lvl1pPr>
          </a:lstStyle>
          <a:p>
            <a:r>
              <a:rPr lang="fr-FR"/>
              <a:t>Modifiez le style du titre</a:t>
            </a:r>
            <a:endParaRPr lang="en-US" dirty="0"/>
          </a:p>
        </p:txBody>
      </p:sp>
      <p:sp>
        <p:nvSpPr>
          <p:cNvPr id="3" name="Content Placeholder 2"/>
          <p:cNvSpPr>
            <a:spLocks noGrp="1"/>
          </p:cNvSpPr>
          <p:nvPr>
            <p:ph idx="1"/>
          </p:nvPr>
        </p:nvSpPr>
        <p:spPr>
          <a:xfrm>
            <a:off x="5118753" y="803186"/>
            <a:ext cx="6281874" cy="5248622"/>
          </a:xfrm>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9343212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grpSp>
        <p:nvGrpSpPr>
          <p:cNvPr id="77" name="Group 76"/>
          <p:cNvGrpSpPr/>
          <p:nvPr/>
        </p:nvGrpSpPr>
        <p:grpSpPr>
          <a:xfrm>
            <a:off x="-329673" y="-59376"/>
            <a:ext cx="12515850"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859" y="1186520"/>
            <a:ext cx="5666146"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fr-FR"/>
              <a:t>Modifiez le style du titre</a:t>
            </a:r>
            <a:endParaRPr lang="en-US" dirty="0"/>
          </a:p>
        </p:txBody>
      </p:sp>
      <p:sp>
        <p:nvSpPr>
          <p:cNvPr id="3" name="Text Placeholder 2"/>
          <p:cNvSpPr>
            <a:spLocks noGrp="1"/>
          </p:cNvSpPr>
          <p:nvPr>
            <p:ph type="body" idx="1"/>
          </p:nvPr>
        </p:nvSpPr>
        <p:spPr>
          <a:xfrm>
            <a:off x="3344244" y="3846851"/>
            <a:ext cx="5490223" cy="1383770"/>
          </a:xfrm>
        </p:spPr>
        <p:txBody>
          <a:bodyPr tIns="0">
            <a:normAutofit/>
          </a:bodyPr>
          <a:lstStyle>
            <a:lvl1pPr marL="0" indent="0" algn="ctr">
              <a:buNone/>
              <a:defRPr sz="1800">
                <a:solidFill>
                  <a:srgbClr val="FFFEFF"/>
                </a:solidFill>
              </a:defRPr>
            </a:lvl1pPr>
            <a:lvl2pPr marL="447075" indent="0">
              <a:buNone/>
              <a:defRPr sz="1800">
                <a:solidFill>
                  <a:schemeClr val="tx1">
                    <a:tint val="75000"/>
                  </a:schemeClr>
                </a:solidFill>
              </a:defRPr>
            </a:lvl2pPr>
            <a:lvl3pPr marL="894141" indent="0">
              <a:buNone/>
              <a:defRPr sz="1800">
                <a:solidFill>
                  <a:schemeClr val="tx1">
                    <a:tint val="75000"/>
                  </a:schemeClr>
                </a:solidFill>
              </a:defRPr>
            </a:lvl3pPr>
            <a:lvl4pPr marL="1341233" indent="0">
              <a:buNone/>
              <a:defRPr sz="1700">
                <a:solidFill>
                  <a:schemeClr val="tx1">
                    <a:tint val="75000"/>
                  </a:schemeClr>
                </a:solidFill>
              </a:defRPr>
            </a:lvl4pPr>
            <a:lvl5pPr marL="1788303" indent="0">
              <a:buNone/>
              <a:defRPr sz="1700">
                <a:solidFill>
                  <a:schemeClr val="tx1">
                    <a:tint val="75000"/>
                  </a:schemeClr>
                </a:solidFill>
              </a:defRPr>
            </a:lvl5pPr>
            <a:lvl6pPr marL="2235360" indent="0">
              <a:buNone/>
              <a:defRPr sz="1700">
                <a:solidFill>
                  <a:schemeClr val="tx1">
                    <a:tint val="75000"/>
                  </a:schemeClr>
                </a:solidFill>
              </a:defRPr>
            </a:lvl6pPr>
            <a:lvl7pPr marL="2682455" indent="0">
              <a:buNone/>
              <a:defRPr sz="1700">
                <a:solidFill>
                  <a:schemeClr val="tx1">
                    <a:tint val="75000"/>
                  </a:schemeClr>
                </a:solidFill>
              </a:defRPr>
            </a:lvl7pPr>
            <a:lvl8pPr marL="3129524" indent="0">
              <a:buNone/>
              <a:defRPr sz="1700">
                <a:solidFill>
                  <a:schemeClr val="tx1">
                    <a:tint val="75000"/>
                  </a:schemeClr>
                </a:solidFill>
              </a:defRPr>
            </a:lvl8pPr>
            <a:lvl9pPr marL="3576601" indent="0">
              <a:buNone/>
              <a:defRPr sz="17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a:off x="804674" y="320042"/>
            <a:ext cx="3657601" cy="320040"/>
          </a:xfrm>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5" name="Footer Placeholder 4"/>
          <p:cNvSpPr>
            <a:spLocks noGrp="1"/>
          </p:cNvSpPr>
          <p:nvPr>
            <p:ph type="ftr" sz="quarter" idx="11"/>
          </p:nvPr>
        </p:nvSpPr>
        <p:spPr>
          <a:xfrm>
            <a:off x="804672" y="6227066"/>
            <a:ext cx="10588752" cy="320040"/>
          </a:xfrm>
        </p:spPr>
        <p:txBody>
          <a:bodyPr/>
          <a:lstStyle>
            <a:lvl1pPr algn="ctr">
              <a:defRPr/>
            </a:lvl1pPr>
          </a:lstStyle>
          <a:p>
            <a:endParaRPr lang="fr-FR">
              <a:solidFill>
                <a:prstClr val="black">
                  <a:tint val="75000"/>
                </a:prstClr>
              </a:solidFill>
            </a:endParaRPr>
          </a:p>
        </p:txBody>
      </p:sp>
      <p:sp>
        <p:nvSpPr>
          <p:cNvPr id="6" name="Slide Number Placeholder 5"/>
          <p:cNvSpPr>
            <a:spLocks noGrp="1"/>
          </p:cNvSpPr>
          <p:nvPr>
            <p:ph type="sldNum" sz="quarter" idx="12"/>
          </p:nvPr>
        </p:nvSpPr>
        <p:spPr>
          <a:xfrm>
            <a:off x="10469887"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293311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434" y="1699600"/>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289" y="2339910"/>
            <a:ext cx="3500828" cy="2470065"/>
          </a:xfrm>
        </p:spPr>
        <p:txBody>
          <a:bodyPr lIns="89377" tIns="89377" rIns="89377" bIns="89377"/>
          <a:lstStyle>
            <a:lvl1pPr>
              <a:defRPr>
                <a:solidFill>
                  <a:srgbClr val="FFFEFF"/>
                </a:solidFill>
              </a:defRPr>
            </a:lvl1pPr>
          </a:lstStyle>
          <a:p>
            <a:r>
              <a:rPr lang="fr-FR"/>
              <a:t>Modifiez le style du titre</a:t>
            </a:r>
            <a:endParaRPr lang="en-US" dirty="0"/>
          </a:p>
        </p:txBody>
      </p:sp>
      <p:sp>
        <p:nvSpPr>
          <p:cNvPr id="3" name="Content Placeholder 2"/>
          <p:cNvSpPr>
            <a:spLocks noGrp="1"/>
          </p:cNvSpPr>
          <p:nvPr>
            <p:ph sz="half" idx="1"/>
          </p:nvPr>
        </p:nvSpPr>
        <p:spPr>
          <a:xfrm>
            <a:off x="5120877" y="803424"/>
            <a:ext cx="6269592" cy="238265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118467" y="3672162"/>
            <a:ext cx="6272023" cy="238358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804674" y="320042"/>
            <a:ext cx="3657601" cy="320040"/>
          </a:xfrm>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6" name="Footer Placeholder 5"/>
          <p:cNvSpPr>
            <a:spLocks noGrp="1"/>
          </p:cNvSpPr>
          <p:nvPr>
            <p:ph type="ftr" sz="quarter" idx="11"/>
          </p:nvPr>
        </p:nvSpPr>
        <p:spPr>
          <a:xfrm>
            <a:off x="804672" y="6227066"/>
            <a:ext cx="10588752" cy="320040"/>
          </a:xfrm>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a:xfrm>
            <a:off x="10469887"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117939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434" y="1699600"/>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289" y="2363923"/>
            <a:ext cx="3500828" cy="2460497"/>
          </a:xfrm>
        </p:spPr>
        <p:txBody>
          <a:bodyPr lIns="89377" tIns="89377" rIns="89377" bIns="89377"/>
          <a:lstStyle>
            <a:lvl1pPr>
              <a:defRPr>
                <a:solidFill>
                  <a:srgbClr val="FFFEFF"/>
                </a:solidFill>
              </a:defRPr>
            </a:lvl1pPr>
          </a:lstStyle>
          <a:p>
            <a:r>
              <a:rPr lang="fr-FR"/>
              <a:t>Modifiez le style du titre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47075" indent="0">
              <a:buNone/>
              <a:defRPr sz="2000" b="1"/>
            </a:lvl2pPr>
            <a:lvl3pPr marL="894141" indent="0">
              <a:buNone/>
              <a:defRPr sz="1800" b="1"/>
            </a:lvl3pPr>
            <a:lvl4pPr marL="1341233" indent="0">
              <a:buNone/>
              <a:defRPr sz="1700" b="1"/>
            </a:lvl4pPr>
            <a:lvl5pPr marL="1788303" indent="0">
              <a:buNone/>
              <a:defRPr sz="1700" b="1"/>
            </a:lvl5pPr>
            <a:lvl6pPr marL="2235360" indent="0">
              <a:buNone/>
              <a:defRPr sz="1700" b="1"/>
            </a:lvl6pPr>
            <a:lvl7pPr marL="2682455" indent="0">
              <a:buNone/>
              <a:defRPr sz="1700" b="1"/>
            </a:lvl7pPr>
            <a:lvl8pPr marL="3129524" indent="0">
              <a:buNone/>
              <a:defRPr sz="1700" b="1"/>
            </a:lvl8pPr>
            <a:lvl9pPr marL="3576601" indent="0">
              <a:buNone/>
              <a:defRPr sz="1700" b="1"/>
            </a:lvl9pPr>
          </a:lstStyle>
          <a:p>
            <a:pPr lvl="0"/>
            <a:r>
              <a:rPr lang="fr-FR"/>
              <a:t>Modifiez les styles du texte du masque</a:t>
            </a:r>
          </a:p>
        </p:txBody>
      </p:sp>
      <p:sp>
        <p:nvSpPr>
          <p:cNvPr id="4" name="Content Placeholder 3"/>
          <p:cNvSpPr>
            <a:spLocks noGrp="1"/>
          </p:cNvSpPr>
          <p:nvPr>
            <p:ph sz="half" idx="2"/>
          </p:nvPr>
        </p:nvSpPr>
        <p:spPr>
          <a:xfrm>
            <a:off x="5125305" y="1489026"/>
            <a:ext cx="6264350" cy="169685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118660"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47075" indent="0">
              <a:buNone/>
              <a:defRPr sz="2000" b="1"/>
            </a:lvl2pPr>
            <a:lvl3pPr marL="894141" indent="0">
              <a:buNone/>
              <a:defRPr sz="1800" b="1"/>
            </a:lvl3pPr>
            <a:lvl4pPr marL="1341233" indent="0">
              <a:buNone/>
              <a:defRPr sz="1700" b="1"/>
            </a:lvl4pPr>
            <a:lvl5pPr marL="1788303" indent="0">
              <a:buNone/>
              <a:defRPr sz="1700" b="1"/>
            </a:lvl5pPr>
            <a:lvl6pPr marL="2235360" indent="0">
              <a:buNone/>
              <a:defRPr sz="1700" b="1"/>
            </a:lvl6pPr>
            <a:lvl7pPr marL="2682455" indent="0">
              <a:buNone/>
              <a:defRPr sz="1700" b="1"/>
            </a:lvl7pPr>
            <a:lvl8pPr marL="3129524" indent="0">
              <a:buNone/>
              <a:defRPr sz="1700" b="1"/>
            </a:lvl8pPr>
            <a:lvl9pPr marL="3576601" indent="0">
              <a:buNone/>
              <a:defRPr sz="1700" b="1"/>
            </a:lvl9pPr>
          </a:lstStyle>
          <a:p>
            <a:pPr lvl="0"/>
            <a:r>
              <a:rPr lang="fr-FR"/>
              <a:t>Modifiez les styles du texte du masque</a:t>
            </a:r>
          </a:p>
        </p:txBody>
      </p:sp>
      <p:sp>
        <p:nvSpPr>
          <p:cNvPr id="6" name="Content Placeholder 5"/>
          <p:cNvSpPr>
            <a:spLocks noGrp="1"/>
          </p:cNvSpPr>
          <p:nvPr>
            <p:ph sz="quarter" idx="4"/>
          </p:nvPr>
        </p:nvSpPr>
        <p:spPr>
          <a:xfrm>
            <a:off x="5118447" y="4351689"/>
            <a:ext cx="6265588" cy="17040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804674" y="320042"/>
            <a:ext cx="3657601" cy="320040"/>
          </a:xfrm>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8" name="Footer Placeholder 7"/>
          <p:cNvSpPr>
            <a:spLocks noGrp="1"/>
          </p:cNvSpPr>
          <p:nvPr>
            <p:ph type="ftr" sz="quarter" idx="11"/>
          </p:nvPr>
        </p:nvSpPr>
        <p:spPr>
          <a:xfrm>
            <a:off x="804672" y="6227066"/>
            <a:ext cx="10588752" cy="320040"/>
          </a:xfrm>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a:xfrm>
            <a:off x="10469887"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7684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A9DE39F-3C33-4935-98A6-CCE50A3DAF84}" type="datetimeFigureOut">
              <a:rPr lang="fr-FR" smtClean="0"/>
              <a:t>22/04/2020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54618D-67ED-46A3-B4CA-B16DEB660BB6}" type="slidenum">
              <a:rPr lang="fr-FR" smtClean="0"/>
              <a:t>‹N°›</a:t>
            </a:fld>
            <a:endParaRPr lang="fr-FR"/>
          </a:p>
        </p:txBody>
      </p:sp>
    </p:spTree>
    <p:extLst>
      <p:ext uri="{BB962C8B-B14F-4D97-AF65-F5344CB8AC3E}">
        <p14:creationId xmlns:p14="http://schemas.microsoft.com/office/powerpoint/2010/main" val="514921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1996" b="1"/>
            </a:lvl1pPr>
          </a:lstStyle>
          <a:p>
            <a:r>
              <a:rPr lang="fr-FR"/>
              <a:t>Modifiez le style du titre</a:t>
            </a:r>
          </a:p>
        </p:txBody>
      </p:sp>
      <p:sp>
        <p:nvSpPr>
          <p:cNvPr id="3" name="Espace réservé du contenu 2"/>
          <p:cNvSpPr>
            <a:spLocks noGrp="1"/>
          </p:cNvSpPr>
          <p:nvPr>
            <p:ph idx="1"/>
          </p:nvPr>
        </p:nvSpPr>
        <p:spPr>
          <a:xfrm>
            <a:off x="4766744" y="273163"/>
            <a:ext cx="6815667" cy="5853113"/>
          </a:xfrm>
        </p:spPr>
        <p:txBody>
          <a:bodyPr/>
          <a:lstStyle>
            <a:lvl1pPr>
              <a:defRPr sz="3175"/>
            </a:lvl1pPr>
            <a:lvl2pPr>
              <a:defRPr sz="2812"/>
            </a:lvl2pPr>
            <a:lvl3pPr>
              <a:defRPr sz="2359"/>
            </a:lvl3pPr>
            <a:lvl4pPr>
              <a:defRPr sz="1996"/>
            </a:lvl4pPr>
            <a:lvl5pPr>
              <a:defRPr sz="1996"/>
            </a:lvl5pPr>
            <a:lvl6pPr>
              <a:defRPr sz="1996"/>
            </a:lvl6pPr>
            <a:lvl7pPr>
              <a:defRPr sz="1996"/>
            </a:lvl7pPr>
            <a:lvl8pPr>
              <a:defRPr sz="1996"/>
            </a:lvl8pPr>
            <a:lvl9pPr>
              <a:defRPr sz="1996"/>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361"/>
            </a:lvl1pPr>
            <a:lvl2pPr marL="457203" indent="0">
              <a:buNone/>
              <a:defRPr sz="1179"/>
            </a:lvl2pPr>
            <a:lvl3pPr marL="914406" indent="0">
              <a:buNone/>
              <a:defRPr sz="998"/>
            </a:lvl3pPr>
            <a:lvl4pPr marL="1371609" indent="0">
              <a:buNone/>
              <a:defRPr sz="907"/>
            </a:lvl4pPr>
            <a:lvl5pPr marL="1828812" indent="0">
              <a:buNone/>
              <a:defRPr sz="907"/>
            </a:lvl5pPr>
            <a:lvl6pPr marL="2286015" indent="0">
              <a:buNone/>
              <a:defRPr sz="907"/>
            </a:lvl6pPr>
            <a:lvl7pPr marL="2743218" indent="0">
              <a:buNone/>
              <a:defRPr sz="907"/>
            </a:lvl7pPr>
            <a:lvl8pPr marL="3200421" indent="0">
              <a:buNone/>
              <a:defRPr sz="907"/>
            </a:lvl8pPr>
            <a:lvl9pPr marL="3657624" indent="0">
              <a:buNone/>
              <a:defRPr sz="907"/>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98660C2-1C61-49EC-ABEC-3DB19A1D9BFE}"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28A1C16-B793-4FBE-8D7D-6450516C406D}" type="slidenum">
              <a:rPr lang="fr-FR"/>
              <a:pPr>
                <a:defRPr/>
              </a:pPr>
              <a:t>‹N°›</a:t>
            </a:fld>
            <a:endParaRPr lang="fr-FR"/>
          </a:p>
        </p:txBody>
      </p:sp>
    </p:spTree>
    <p:extLst>
      <p:ext uri="{BB962C8B-B14F-4D97-AF65-F5344CB8AC3E}">
        <p14:creationId xmlns:p14="http://schemas.microsoft.com/office/powerpoint/2010/main" val="34047702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434" y="1699600"/>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922" y="2349925"/>
            <a:ext cx="3501196" cy="2456442"/>
          </a:xfrm>
        </p:spPr>
        <p:txBody>
          <a:bodyPr/>
          <a:lstStyle>
            <a:lvl1pPr>
              <a:defRPr>
                <a:solidFill>
                  <a:srgbClr val="FFFEFF"/>
                </a:solidFill>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37483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4" y="320042"/>
            <a:ext cx="3657601" cy="320040"/>
          </a:xfrm>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3" name="Footer Placeholder 2"/>
          <p:cNvSpPr>
            <a:spLocks noGrp="1"/>
          </p:cNvSpPr>
          <p:nvPr>
            <p:ph type="ftr" sz="quarter" idx="11"/>
          </p:nvPr>
        </p:nvSpPr>
        <p:spPr>
          <a:xfrm>
            <a:off x="804672" y="6227066"/>
            <a:ext cx="10588752" cy="320040"/>
          </a:xfrm>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a:xfrm>
            <a:off x="10469887"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031113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434" y="1699600"/>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9" y="2352026"/>
            <a:ext cx="3501197" cy="1223298"/>
          </a:xfrm>
        </p:spPr>
        <p:txBody>
          <a:bodyPr bIns="0" anchor="b">
            <a:noAutofit/>
          </a:bodyPr>
          <a:lstStyle>
            <a:lvl1pPr algn="ctr">
              <a:defRPr sz="3200">
                <a:solidFill>
                  <a:srgbClr val="FFFEFF"/>
                </a:solidFill>
              </a:defRPr>
            </a:lvl1pPr>
          </a:lstStyle>
          <a:p>
            <a:r>
              <a:rPr lang="fr-FR"/>
              <a:t>Modifiez le style du titre</a:t>
            </a:r>
            <a:endParaRPr lang="en-US" dirty="0"/>
          </a:p>
        </p:txBody>
      </p:sp>
      <p:sp>
        <p:nvSpPr>
          <p:cNvPr id="3" name="Content Placeholder 2"/>
          <p:cNvSpPr>
            <a:spLocks noGrp="1"/>
          </p:cNvSpPr>
          <p:nvPr>
            <p:ph idx="1"/>
          </p:nvPr>
        </p:nvSpPr>
        <p:spPr>
          <a:xfrm>
            <a:off x="5109994" y="802809"/>
            <a:ext cx="6275034" cy="5249940"/>
          </a:xfrm>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88639" y="3580186"/>
            <a:ext cx="3501197" cy="1221164"/>
          </a:xfrm>
        </p:spPr>
        <p:txBody>
          <a:bodyPr/>
          <a:lstStyle>
            <a:lvl1pPr marL="0" indent="0" algn="ctr">
              <a:buNone/>
              <a:defRPr sz="1700">
                <a:solidFill>
                  <a:srgbClr val="FFFEFF"/>
                </a:solidFill>
              </a:defRPr>
            </a:lvl1pPr>
            <a:lvl2pPr marL="447075" indent="0">
              <a:buNone/>
              <a:defRPr sz="1400"/>
            </a:lvl2pPr>
            <a:lvl3pPr marL="894141" indent="0">
              <a:buNone/>
              <a:defRPr sz="1200"/>
            </a:lvl3pPr>
            <a:lvl4pPr marL="1341233" indent="0">
              <a:buNone/>
              <a:defRPr sz="1000"/>
            </a:lvl4pPr>
            <a:lvl5pPr marL="1788303" indent="0">
              <a:buNone/>
              <a:defRPr sz="1000"/>
            </a:lvl5pPr>
            <a:lvl6pPr marL="2235360" indent="0">
              <a:buNone/>
              <a:defRPr sz="1000"/>
            </a:lvl6pPr>
            <a:lvl7pPr marL="2682455" indent="0">
              <a:buNone/>
              <a:defRPr sz="1000"/>
            </a:lvl7pPr>
            <a:lvl8pPr marL="3129524" indent="0">
              <a:buNone/>
              <a:defRPr sz="1000"/>
            </a:lvl8pPr>
            <a:lvl9pPr marL="3576601"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716637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73" name="Group 72"/>
          <p:cNvGrpSpPr/>
          <p:nvPr/>
        </p:nvGrpSpPr>
        <p:grpSpPr>
          <a:xfrm>
            <a:off x="-329673" y="-59376"/>
            <a:ext cx="12515850"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650" y="1698339"/>
            <a:ext cx="5941539"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4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47075" indent="0">
              <a:buNone/>
              <a:defRPr sz="2800"/>
            </a:lvl2pPr>
            <a:lvl3pPr marL="894141" indent="0">
              <a:buNone/>
              <a:defRPr sz="2400"/>
            </a:lvl3pPr>
            <a:lvl4pPr marL="1341233" indent="0">
              <a:buNone/>
              <a:defRPr sz="2000"/>
            </a:lvl4pPr>
            <a:lvl5pPr marL="1788303" indent="0">
              <a:buNone/>
              <a:defRPr sz="2000"/>
            </a:lvl5pPr>
            <a:lvl6pPr marL="2235360" indent="0">
              <a:buNone/>
              <a:defRPr sz="2000"/>
            </a:lvl6pPr>
            <a:lvl7pPr marL="2682455" indent="0">
              <a:buNone/>
              <a:defRPr sz="2000"/>
            </a:lvl7pPr>
            <a:lvl8pPr marL="3129524" indent="0">
              <a:buNone/>
              <a:defRPr sz="2000"/>
            </a:lvl8pPr>
            <a:lvl9pPr marL="3576601" indent="0">
              <a:buNone/>
              <a:defRPr sz="2000"/>
            </a:lvl9pPr>
          </a:lstStyle>
          <a:p>
            <a:r>
              <a:rPr lang="fr-FR"/>
              <a:t>Cliquez sur l'icône pour ajouter une image</a:t>
            </a:r>
            <a:endParaRPr lang="en-US" dirty="0"/>
          </a:p>
        </p:txBody>
      </p:sp>
      <p:sp>
        <p:nvSpPr>
          <p:cNvPr id="2" name="Title 1"/>
          <p:cNvSpPr>
            <a:spLocks noGrp="1"/>
          </p:cNvSpPr>
          <p:nvPr>
            <p:ph type="title"/>
          </p:nvPr>
        </p:nvSpPr>
        <p:spPr>
          <a:xfrm>
            <a:off x="885445" y="2360255"/>
            <a:ext cx="5776646" cy="1178032"/>
          </a:xfrm>
        </p:spPr>
        <p:txBody>
          <a:bodyPr bIns="0" anchor="b">
            <a:normAutofit/>
          </a:bodyPr>
          <a:lstStyle>
            <a:lvl1pPr>
              <a:defRPr sz="3600">
                <a:solidFill>
                  <a:srgbClr val="FFFEFF"/>
                </a:solidFill>
              </a:defRPr>
            </a:lvl1pPr>
          </a:lstStyle>
          <a:p>
            <a:r>
              <a:rPr lang="fr-FR"/>
              <a:t>Modifiez le style du titre</a:t>
            </a:r>
            <a:endParaRPr lang="en-US" dirty="0"/>
          </a:p>
        </p:txBody>
      </p:sp>
      <p:sp>
        <p:nvSpPr>
          <p:cNvPr id="4" name="Text Placeholder 3"/>
          <p:cNvSpPr>
            <a:spLocks noGrp="1"/>
          </p:cNvSpPr>
          <p:nvPr>
            <p:ph type="body" sz="half" idx="2"/>
          </p:nvPr>
        </p:nvSpPr>
        <p:spPr>
          <a:xfrm>
            <a:off x="885445" y="3545012"/>
            <a:ext cx="5776646" cy="1274198"/>
          </a:xfrm>
        </p:spPr>
        <p:txBody>
          <a:bodyPr>
            <a:normAutofit/>
          </a:bodyPr>
          <a:lstStyle>
            <a:lvl1pPr marL="0" indent="0" algn="ctr">
              <a:buNone/>
              <a:defRPr sz="1800">
                <a:solidFill>
                  <a:srgbClr val="FFFEFF"/>
                </a:solidFill>
              </a:defRPr>
            </a:lvl1pPr>
            <a:lvl2pPr marL="447075" indent="0">
              <a:buNone/>
              <a:defRPr sz="1400"/>
            </a:lvl2pPr>
            <a:lvl3pPr marL="894141" indent="0">
              <a:buNone/>
              <a:defRPr sz="1200"/>
            </a:lvl3pPr>
            <a:lvl4pPr marL="1341233" indent="0">
              <a:buNone/>
              <a:defRPr sz="1000"/>
            </a:lvl4pPr>
            <a:lvl5pPr marL="1788303" indent="0">
              <a:buNone/>
              <a:defRPr sz="1000"/>
            </a:lvl5pPr>
            <a:lvl6pPr marL="2235360" indent="0">
              <a:buNone/>
              <a:defRPr sz="1000"/>
            </a:lvl6pPr>
            <a:lvl7pPr marL="2682455" indent="0">
              <a:buNone/>
              <a:defRPr sz="1000"/>
            </a:lvl7pPr>
            <a:lvl8pPr marL="3129524" indent="0">
              <a:buNone/>
              <a:defRPr sz="1000"/>
            </a:lvl8pPr>
            <a:lvl9pPr marL="3576601" indent="0">
              <a:buNone/>
              <a:defRPr sz="1000"/>
            </a:lvl9pPr>
          </a:lstStyle>
          <a:p>
            <a:pPr lvl="0"/>
            <a:r>
              <a:rPr lang="fr-FR"/>
              <a:t>Modifiez les styles du texte du masque</a:t>
            </a:r>
          </a:p>
        </p:txBody>
      </p:sp>
      <p:sp>
        <p:nvSpPr>
          <p:cNvPr id="5" name="Date Placeholder 4"/>
          <p:cNvSpPr>
            <a:spLocks noGrp="1"/>
          </p:cNvSpPr>
          <p:nvPr>
            <p:ph type="dt" sz="half" idx="10"/>
          </p:nvPr>
        </p:nvSpPr>
        <p:spPr>
          <a:xfrm>
            <a:off x="804674" y="320042"/>
            <a:ext cx="3657601" cy="320040"/>
          </a:xfrm>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6" name="Footer Placeholder 5"/>
          <p:cNvSpPr>
            <a:spLocks noGrp="1"/>
          </p:cNvSpPr>
          <p:nvPr>
            <p:ph type="ftr" sz="quarter" idx="11"/>
          </p:nvPr>
        </p:nvSpPr>
        <p:spPr>
          <a:xfrm>
            <a:off x="804678" y="6227066"/>
            <a:ext cx="5942203" cy="320040"/>
          </a:xfrm>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a:xfrm>
            <a:off x="5828379"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7612049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434" y="1699600"/>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922" y="2350166"/>
            <a:ext cx="3501196" cy="2456441"/>
          </a:xfrm>
        </p:spPr>
        <p:txBody>
          <a:bodyPr/>
          <a:lstStyle>
            <a:lvl1pPr>
              <a:defRPr>
                <a:solidFill>
                  <a:srgbClr val="FFFEFF"/>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5109994" y="794719"/>
            <a:ext cx="6275034" cy="525709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69814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grpSp>
        <p:nvGrpSpPr>
          <p:cNvPr id="75" name="Group 74"/>
          <p:cNvGrpSpPr/>
          <p:nvPr/>
        </p:nvGrpSpPr>
        <p:grpSpPr>
          <a:xfrm flipH="1">
            <a:off x="1"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9241" y="1699600"/>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802747" y="798716"/>
            <a:ext cx="6268622" cy="5257303"/>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04674" y="320042"/>
            <a:ext cx="3657601" cy="320040"/>
          </a:xfrm>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5" name="Footer Placeholder 4"/>
          <p:cNvSpPr>
            <a:spLocks noGrp="1"/>
          </p:cNvSpPr>
          <p:nvPr>
            <p:ph type="ftr" sz="quarter" idx="11"/>
          </p:nvPr>
        </p:nvSpPr>
        <p:spPr>
          <a:xfrm>
            <a:off x="804672" y="6227066"/>
            <a:ext cx="10588752" cy="320040"/>
          </a:xfrm>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a:xfrm>
            <a:off x="10469887"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60983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89" name="Group 88"/>
          <p:cNvGrpSpPr/>
          <p:nvPr/>
        </p:nvGrpSpPr>
        <p:grpSpPr>
          <a:xfrm>
            <a:off x="-329673" y="-59376"/>
            <a:ext cx="12515850"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4" y="1186520"/>
            <a:ext cx="8848344"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563" y="2075541"/>
            <a:ext cx="8679915" cy="1748729"/>
          </a:xfrm>
        </p:spPr>
        <p:txBody>
          <a:bodyPr bIns="0" anchor="b">
            <a:normAutofit/>
          </a:bodyPr>
          <a:lstStyle>
            <a:lvl1pPr algn="ctr">
              <a:lnSpc>
                <a:spcPct val="80000"/>
              </a:lnSpc>
              <a:defRPr sz="5400" spc="-150">
                <a:solidFill>
                  <a:srgbClr val="FFFEFF"/>
                </a:solidFill>
              </a:defRPr>
            </a:lvl1pPr>
          </a:lstStyle>
          <a:p>
            <a:r>
              <a:rPr lang="fr-FR"/>
              <a:t>Modifiez le style du titre</a:t>
            </a:r>
            <a:endParaRPr lang="en-US" dirty="0"/>
          </a:p>
        </p:txBody>
      </p:sp>
      <p:sp>
        <p:nvSpPr>
          <p:cNvPr id="3" name="Subtitle 2"/>
          <p:cNvSpPr>
            <a:spLocks noGrp="1"/>
          </p:cNvSpPr>
          <p:nvPr>
            <p:ph type="subTitle" idx="1"/>
          </p:nvPr>
        </p:nvSpPr>
        <p:spPr>
          <a:xfrm>
            <a:off x="1759241" y="3906549"/>
            <a:ext cx="8673427" cy="1322587"/>
          </a:xfrm>
        </p:spPr>
        <p:txBody>
          <a:bodyPr tIns="0">
            <a:normAutofit/>
          </a:bodyPr>
          <a:lstStyle>
            <a:lvl1pPr marL="0" indent="0" algn="ctr">
              <a:lnSpc>
                <a:spcPct val="100000"/>
              </a:lnSpc>
              <a:buNone/>
              <a:defRPr sz="1800" b="0">
                <a:solidFill>
                  <a:srgbClr val="FFFEFF"/>
                </a:solidFill>
              </a:defRPr>
            </a:lvl1pPr>
            <a:lvl2pPr marL="446797" indent="0" algn="ctr">
              <a:buNone/>
              <a:defRPr sz="1800"/>
            </a:lvl2pPr>
            <a:lvl3pPr marL="893585" indent="0" algn="ctr">
              <a:buNone/>
              <a:defRPr sz="1800"/>
            </a:lvl3pPr>
            <a:lvl4pPr marL="1340393" indent="0" algn="ctr">
              <a:buNone/>
              <a:defRPr sz="1700"/>
            </a:lvl4pPr>
            <a:lvl5pPr marL="1787191" indent="0" algn="ctr">
              <a:buNone/>
              <a:defRPr sz="1700"/>
            </a:lvl5pPr>
            <a:lvl6pPr marL="2233971" indent="0" algn="ctr">
              <a:buNone/>
              <a:defRPr sz="1700"/>
            </a:lvl6pPr>
            <a:lvl7pPr marL="2680787" indent="0" algn="ctr">
              <a:buNone/>
              <a:defRPr sz="1700"/>
            </a:lvl7pPr>
            <a:lvl8pPr marL="3127578" indent="0" algn="ctr">
              <a:buNone/>
              <a:defRPr sz="1700"/>
            </a:lvl8pPr>
            <a:lvl9pPr marL="3574378" indent="0" algn="ctr">
              <a:buNone/>
              <a:defRPr sz="1700"/>
            </a:lvl9pPr>
          </a:lstStyle>
          <a:p>
            <a:r>
              <a:rPr lang="fr-FR"/>
              <a:t>Modifiez le style des sous-titres du masque</a:t>
            </a:r>
            <a:endParaRPr lang="en-US" dirty="0"/>
          </a:p>
        </p:txBody>
      </p:sp>
      <p:sp>
        <p:nvSpPr>
          <p:cNvPr id="4" name="Date Placeholder 3"/>
          <p:cNvSpPr>
            <a:spLocks noGrp="1"/>
          </p:cNvSpPr>
          <p:nvPr>
            <p:ph type="dt" sz="half" idx="10"/>
          </p:nvPr>
        </p:nvSpPr>
        <p:spPr>
          <a:xfrm>
            <a:off x="804674" y="320042"/>
            <a:ext cx="3657601" cy="320040"/>
          </a:xfrm>
        </p:spPr>
        <p:txBody>
          <a:bodyPr vert="horz" lIns="89320" tIns="44669" rIns="89320" bIns="44669" rtlCol="0" anchor="ctr"/>
          <a:lstStyle>
            <a:lvl1pPr>
              <a:defRPr lang="en-US"/>
            </a:lvl1pPr>
          </a:lstStyle>
          <a:p>
            <a:fld id="{1450BBB1-7596-E54F-9C2A-1E8C958882E3}" type="datetime1">
              <a:rPr lang="fr-FR" smtClean="0">
                <a:solidFill>
                  <a:srgbClr val="191B0E"/>
                </a:solidFill>
              </a:rPr>
              <a:pPr/>
              <a:t>22/04/2020</a:t>
            </a:fld>
            <a:endParaRPr lang="fr-FR">
              <a:solidFill>
                <a:srgbClr val="191B0E"/>
              </a:solidFill>
            </a:endParaRPr>
          </a:p>
        </p:txBody>
      </p:sp>
      <p:sp>
        <p:nvSpPr>
          <p:cNvPr id="5" name="Footer Placeholder 4"/>
          <p:cNvSpPr>
            <a:spLocks noGrp="1"/>
          </p:cNvSpPr>
          <p:nvPr>
            <p:ph type="ftr" sz="quarter" idx="11"/>
          </p:nvPr>
        </p:nvSpPr>
        <p:spPr>
          <a:xfrm>
            <a:off x="804672" y="6227066"/>
            <a:ext cx="10588752" cy="320040"/>
          </a:xfrm>
        </p:spPr>
        <p:txBody>
          <a:bodyPr/>
          <a:lstStyle>
            <a:lvl1pPr algn="ctr">
              <a:defRPr/>
            </a:lvl1pPr>
          </a:lstStyle>
          <a:p>
            <a:endParaRPr lang="fr-FR">
              <a:solidFill>
                <a:srgbClr val="191B0E"/>
              </a:solidFill>
            </a:endParaRPr>
          </a:p>
        </p:txBody>
      </p:sp>
      <p:sp>
        <p:nvSpPr>
          <p:cNvPr id="6" name="Slide Number Placeholder 5"/>
          <p:cNvSpPr>
            <a:spLocks noGrp="1"/>
          </p:cNvSpPr>
          <p:nvPr>
            <p:ph type="sldNum" sz="quarter" idx="12"/>
          </p:nvPr>
        </p:nvSpPr>
        <p:spPr>
          <a:xfrm>
            <a:off x="10469887" y="320042"/>
            <a:ext cx="914400" cy="320040"/>
          </a:xfrm>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41604794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444" y="1699600"/>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40" y="2349925"/>
            <a:ext cx="3498979" cy="2456442"/>
          </a:xfrm>
        </p:spPr>
        <p:txBody>
          <a:bodyPr/>
          <a:lstStyle>
            <a:lvl1pPr>
              <a:defRPr>
                <a:solidFill>
                  <a:srgbClr val="FFFEFF"/>
                </a:solidFill>
              </a:defRPr>
            </a:lvl1pPr>
          </a:lstStyle>
          <a:p>
            <a:r>
              <a:rPr lang="fr-FR"/>
              <a:t>Modifiez le style du titre</a:t>
            </a:r>
            <a:endParaRPr lang="en-US" dirty="0"/>
          </a:p>
        </p:txBody>
      </p:sp>
      <p:sp>
        <p:nvSpPr>
          <p:cNvPr id="3" name="Content Placeholder 2"/>
          <p:cNvSpPr>
            <a:spLocks noGrp="1"/>
          </p:cNvSpPr>
          <p:nvPr>
            <p:ph idx="1"/>
          </p:nvPr>
        </p:nvSpPr>
        <p:spPr>
          <a:xfrm>
            <a:off x="5118759" y="803186"/>
            <a:ext cx="6281874" cy="5248622"/>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44EC15F-E996-A04F-8720-B045744B1B7A}" type="datetime1">
              <a:rPr lang="en-US" smtClean="0">
                <a:solidFill>
                  <a:srgbClr val="191B0E"/>
                </a:solidFill>
              </a:rPr>
              <a:pPr/>
              <a:t>4/22/20</a:t>
            </a:fld>
            <a:endParaRPr lang="fr-FR">
              <a:solidFill>
                <a:srgbClr val="191B0E"/>
              </a:solidFill>
            </a:endParaRPr>
          </a:p>
        </p:txBody>
      </p:sp>
      <p:sp>
        <p:nvSpPr>
          <p:cNvPr id="5" name="Footer Placeholder 4"/>
          <p:cNvSpPr>
            <a:spLocks noGrp="1"/>
          </p:cNvSpPr>
          <p:nvPr>
            <p:ph type="ftr" sz="quarter" idx="11"/>
          </p:nvPr>
        </p:nvSpPr>
        <p:spPr/>
        <p:txBody>
          <a:bodyPr/>
          <a:lstStyle/>
          <a:p>
            <a:endParaRPr lang="fr-FR">
              <a:solidFill>
                <a:srgbClr val="191B0E"/>
              </a:solidFill>
            </a:endParaRPr>
          </a:p>
        </p:txBody>
      </p:sp>
      <p:sp>
        <p:nvSpPr>
          <p:cNvPr id="6" name="Slide Number Placeholder 5"/>
          <p:cNvSpPr>
            <a:spLocks noGrp="1"/>
          </p:cNvSpPr>
          <p:nvPr>
            <p:ph type="sldNum" sz="quarter" idx="12"/>
          </p:nvPr>
        </p:nvSpPr>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16490040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grpSp>
        <p:nvGrpSpPr>
          <p:cNvPr id="77" name="Group 76"/>
          <p:cNvGrpSpPr/>
          <p:nvPr/>
        </p:nvGrpSpPr>
        <p:grpSpPr>
          <a:xfrm>
            <a:off x="-329673" y="-59376"/>
            <a:ext cx="12515850"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870" y="1186520"/>
            <a:ext cx="5666146"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fr-FR"/>
              <a:t>Modifiez le style du titre</a:t>
            </a:r>
            <a:endParaRPr lang="en-US" dirty="0"/>
          </a:p>
        </p:txBody>
      </p:sp>
      <p:sp>
        <p:nvSpPr>
          <p:cNvPr id="3" name="Text Placeholder 2"/>
          <p:cNvSpPr>
            <a:spLocks noGrp="1"/>
          </p:cNvSpPr>
          <p:nvPr>
            <p:ph type="body" idx="1"/>
          </p:nvPr>
        </p:nvSpPr>
        <p:spPr>
          <a:xfrm>
            <a:off x="3344244" y="3846851"/>
            <a:ext cx="5490223" cy="1383770"/>
          </a:xfrm>
        </p:spPr>
        <p:txBody>
          <a:bodyPr tIns="0">
            <a:normAutofit/>
          </a:bodyPr>
          <a:lstStyle>
            <a:lvl1pPr marL="0" indent="0" algn="ctr">
              <a:buNone/>
              <a:defRPr sz="1800">
                <a:solidFill>
                  <a:srgbClr val="FFFEFF"/>
                </a:solidFill>
              </a:defRPr>
            </a:lvl1pPr>
            <a:lvl2pPr marL="446797" indent="0">
              <a:buNone/>
              <a:defRPr sz="1800">
                <a:solidFill>
                  <a:schemeClr val="tx1">
                    <a:tint val="75000"/>
                  </a:schemeClr>
                </a:solidFill>
              </a:defRPr>
            </a:lvl2pPr>
            <a:lvl3pPr marL="893585" indent="0">
              <a:buNone/>
              <a:defRPr sz="1800">
                <a:solidFill>
                  <a:schemeClr val="tx1">
                    <a:tint val="75000"/>
                  </a:schemeClr>
                </a:solidFill>
              </a:defRPr>
            </a:lvl3pPr>
            <a:lvl4pPr marL="1340393" indent="0">
              <a:buNone/>
              <a:defRPr sz="1700">
                <a:solidFill>
                  <a:schemeClr val="tx1">
                    <a:tint val="75000"/>
                  </a:schemeClr>
                </a:solidFill>
              </a:defRPr>
            </a:lvl4pPr>
            <a:lvl5pPr marL="1787191" indent="0">
              <a:buNone/>
              <a:defRPr sz="1700">
                <a:solidFill>
                  <a:schemeClr val="tx1">
                    <a:tint val="75000"/>
                  </a:schemeClr>
                </a:solidFill>
              </a:defRPr>
            </a:lvl5pPr>
            <a:lvl6pPr marL="2233971" indent="0">
              <a:buNone/>
              <a:defRPr sz="1700">
                <a:solidFill>
                  <a:schemeClr val="tx1">
                    <a:tint val="75000"/>
                  </a:schemeClr>
                </a:solidFill>
              </a:defRPr>
            </a:lvl6pPr>
            <a:lvl7pPr marL="2680787" indent="0">
              <a:buNone/>
              <a:defRPr sz="1700">
                <a:solidFill>
                  <a:schemeClr val="tx1">
                    <a:tint val="75000"/>
                  </a:schemeClr>
                </a:solidFill>
              </a:defRPr>
            </a:lvl7pPr>
            <a:lvl8pPr marL="3127578" indent="0">
              <a:buNone/>
              <a:defRPr sz="1700">
                <a:solidFill>
                  <a:schemeClr val="tx1">
                    <a:tint val="75000"/>
                  </a:schemeClr>
                </a:solidFill>
              </a:defRPr>
            </a:lvl8pPr>
            <a:lvl9pPr marL="3574378" indent="0">
              <a:buNone/>
              <a:defRPr sz="17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804674" y="320042"/>
            <a:ext cx="3657601" cy="320040"/>
          </a:xfrm>
        </p:spPr>
        <p:txBody>
          <a:bodyPr/>
          <a:lstStyle/>
          <a:p>
            <a:fld id="{5D095F60-FD9F-2E4A-B64F-5A7CD3D8375B}" type="datetime1">
              <a:rPr lang="en-US" smtClean="0">
                <a:solidFill>
                  <a:srgbClr val="EFEDE3"/>
                </a:solidFill>
              </a:rPr>
              <a:pPr/>
              <a:t>4/22/20</a:t>
            </a:fld>
            <a:endParaRPr lang="fr-FR">
              <a:solidFill>
                <a:srgbClr val="EFEDE3"/>
              </a:solidFill>
            </a:endParaRPr>
          </a:p>
        </p:txBody>
      </p:sp>
      <p:sp>
        <p:nvSpPr>
          <p:cNvPr id="5" name="Footer Placeholder 4"/>
          <p:cNvSpPr>
            <a:spLocks noGrp="1"/>
          </p:cNvSpPr>
          <p:nvPr>
            <p:ph type="ftr" sz="quarter" idx="11"/>
          </p:nvPr>
        </p:nvSpPr>
        <p:spPr>
          <a:xfrm>
            <a:off x="804672" y="6227066"/>
            <a:ext cx="10588752" cy="320040"/>
          </a:xfrm>
        </p:spPr>
        <p:txBody>
          <a:bodyPr/>
          <a:lstStyle>
            <a:lvl1pPr algn="ctr">
              <a:defRPr/>
            </a:lvl1pPr>
          </a:lstStyle>
          <a:p>
            <a:endParaRPr lang="fr-FR">
              <a:solidFill>
                <a:srgbClr val="EFEDE3"/>
              </a:solidFill>
            </a:endParaRPr>
          </a:p>
        </p:txBody>
      </p:sp>
      <p:sp>
        <p:nvSpPr>
          <p:cNvPr id="6" name="Slide Number Placeholder 5"/>
          <p:cNvSpPr>
            <a:spLocks noGrp="1"/>
          </p:cNvSpPr>
          <p:nvPr>
            <p:ph type="sldNum" sz="quarter" idx="12"/>
          </p:nvPr>
        </p:nvSpPr>
        <p:spPr>
          <a:xfrm>
            <a:off x="10469887" y="320042"/>
            <a:ext cx="914400" cy="320040"/>
          </a:xfrm>
        </p:spPr>
        <p:txBody>
          <a:bodyPr/>
          <a:lstStyle/>
          <a:p>
            <a:fld id="{25C6EEE4-1A9F-3F45-A1E5-076C6062FC7F}" type="slidenum">
              <a:rPr lang="fr-FR" smtClean="0">
                <a:solidFill>
                  <a:srgbClr val="EFEDE3"/>
                </a:solidFill>
              </a:rPr>
              <a:pPr/>
              <a:t>‹N°›</a:t>
            </a:fld>
            <a:endParaRPr lang="fr-FR">
              <a:solidFill>
                <a:srgbClr val="EFEDE3"/>
              </a:solidFill>
            </a:endParaRPr>
          </a:p>
        </p:txBody>
      </p:sp>
    </p:spTree>
    <p:extLst>
      <p:ext uri="{BB962C8B-B14F-4D97-AF65-F5344CB8AC3E}">
        <p14:creationId xmlns:p14="http://schemas.microsoft.com/office/powerpoint/2010/main" val="36922845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444" y="1699600"/>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296" y="2339924"/>
            <a:ext cx="3500828" cy="2470065"/>
          </a:xfrm>
        </p:spPr>
        <p:txBody>
          <a:bodyPr lIns="89320" tIns="89320" rIns="89320" bIns="89320"/>
          <a:lstStyle>
            <a:lvl1pPr>
              <a:defRPr>
                <a:solidFill>
                  <a:srgbClr val="FFFEFF"/>
                </a:solidFill>
              </a:defRPr>
            </a:lvl1pPr>
          </a:lstStyle>
          <a:p>
            <a:r>
              <a:rPr lang="fr-FR"/>
              <a:t>Modifiez le style du titre</a:t>
            </a:r>
            <a:endParaRPr lang="en-US" dirty="0"/>
          </a:p>
        </p:txBody>
      </p:sp>
      <p:sp>
        <p:nvSpPr>
          <p:cNvPr id="3" name="Content Placeholder 2"/>
          <p:cNvSpPr>
            <a:spLocks noGrp="1"/>
          </p:cNvSpPr>
          <p:nvPr>
            <p:ph sz="half" idx="1"/>
          </p:nvPr>
        </p:nvSpPr>
        <p:spPr>
          <a:xfrm>
            <a:off x="5120877" y="803442"/>
            <a:ext cx="6269592" cy="238265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118467" y="3672162"/>
            <a:ext cx="6272023" cy="238358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804674" y="320042"/>
            <a:ext cx="3657601" cy="320040"/>
          </a:xfrm>
        </p:spPr>
        <p:txBody>
          <a:bodyPr/>
          <a:lstStyle/>
          <a:p>
            <a:fld id="{327F17D4-54CB-4B44-856A-E08AE6DA165D}" type="datetime1">
              <a:rPr lang="en-US" smtClean="0">
                <a:solidFill>
                  <a:srgbClr val="191B0E"/>
                </a:solidFill>
              </a:rPr>
              <a:pPr/>
              <a:t>4/22/20</a:t>
            </a:fld>
            <a:endParaRPr lang="fr-FR">
              <a:solidFill>
                <a:srgbClr val="191B0E"/>
              </a:solidFill>
            </a:endParaRPr>
          </a:p>
        </p:txBody>
      </p:sp>
      <p:sp>
        <p:nvSpPr>
          <p:cNvPr id="6" name="Footer Placeholder 5"/>
          <p:cNvSpPr>
            <a:spLocks noGrp="1"/>
          </p:cNvSpPr>
          <p:nvPr>
            <p:ph type="ftr" sz="quarter" idx="11"/>
          </p:nvPr>
        </p:nvSpPr>
        <p:spPr>
          <a:xfrm>
            <a:off x="804672" y="6227066"/>
            <a:ext cx="10588752" cy="320040"/>
          </a:xfrm>
        </p:spPr>
        <p:txBody>
          <a:bodyPr/>
          <a:lstStyle/>
          <a:p>
            <a:endParaRPr lang="fr-FR">
              <a:solidFill>
                <a:srgbClr val="191B0E"/>
              </a:solidFill>
            </a:endParaRPr>
          </a:p>
        </p:txBody>
      </p:sp>
      <p:sp>
        <p:nvSpPr>
          <p:cNvPr id="7" name="Slide Number Placeholder 6"/>
          <p:cNvSpPr>
            <a:spLocks noGrp="1"/>
          </p:cNvSpPr>
          <p:nvPr>
            <p:ph type="sldNum" sz="quarter" idx="12"/>
          </p:nvPr>
        </p:nvSpPr>
        <p:spPr>
          <a:xfrm>
            <a:off x="10469887" y="320042"/>
            <a:ext cx="914400" cy="320040"/>
          </a:xfrm>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2820965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9" y="4800600"/>
            <a:ext cx="7315200" cy="566738"/>
          </a:xfrm>
        </p:spPr>
        <p:txBody>
          <a:bodyPr anchor="b"/>
          <a:lstStyle>
            <a:lvl1pPr algn="l">
              <a:defRPr sz="1996" b="1"/>
            </a:lvl1pPr>
          </a:lstStyle>
          <a:p>
            <a:r>
              <a:rPr lang="fr-FR"/>
              <a:t>Modifiez le style du titre</a:t>
            </a:r>
          </a:p>
        </p:txBody>
      </p:sp>
      <p:sp>
        <p:nvSpPr>
          <p:cNvPr id="3" name="Espace réservé pour une image  2"/>
          <p:cNvSpPr>
            <a:spLocks noGrp="1"/>
          </p:cNvSpPr>
          <p:nvPr>
            <p:ph type="pic" idx="1"/>
          </p:nvPr>
        </p:nvSpPr>
        <p:spPr>
          <a:xfrm>
            <a:off x="2389719" y="612775"/>
            <a:ext cx="7315200" cy="4114800"/>
          </a:xfrm>
        </p:spPr>
        <p:txBody>
          <a:bodyPr rtlCol="0">
            <a:normAutofit/>
          </a:bodyPr>
          <a:lstStyle>
            <a:lvl1pPr marL="0" indent="0">
              <a:buNone/>
              <a:defRPr sz="3175"/>
            </a:lvl1pPr>
            <a:lvl2pPr marL="457203" indent="0">
              <a:buNone/>
              <a:defRPr sz="2812"/>
            </a:lvl2pPr>
            <a:lvl3pPr marL="914406" indent="0">
              <a:buNone/>
              <a:defRPr sz="2359"/>
            </a:lvl3pPr>
            <a:lvl4pPr marL="1371609" indent="0">
              <a:buNone/>
              <a:defRPr sz="1996"/>
            </a:lvl4pPr>
            <a:lvl5pPr marL="1828812" indent="0">
              <a:buNone/>
              <a:defRPr sz="1996"/>
            </a:lvl5pPr>
            <a:lvl6pPr marL="2286015" indent="0">
              <a:buNone/>
              <a:defRPr sz="1996"/>
            </a:lvl6pPr>
            <a:lvl7pPr marL="2743218" indent="0">
              <a:buNone/>
              <a:defRPr sz="1996"/>
            </a:lvl7pPr>
            <a:lvl8pPr marL="3200421" indent="0">
              <a:buNone/>
              <a:defRPr sz="1996"/>
            </a:lvl8pPr>
            <a:lvl9pPr marL="3657624" indent="0">
              <a:buNone/>
              <a:defRPr sz="1996"/>
            </a:lvl9pPr>
          </a:lstStyle>
          <a:p>
            <a:pPr lvl="0"/>
            <a:endParaRPr lang="fr-FR" noProof="0"/>
          </a:p>
        </p:txBody>
      </p:sp>
      <p:sp>
        <p:nvSpPr>
          <p:cNvPr id="4" name="Espace réservé du texte 3"/>
          <p:cNvSpPr>
            <a:spLocks noGrp="1"/>
          </p:cNvSpPr>
          <p:nvPr>
            <p:ph type="body" sz="half" idx="2"/>
          </p:nvPr>
        </p:nvSpPr>
        <p:spPr>
          <a:xfrm>
            <a:off x="2389719" y="5367338"/>
            <a:ext cx="7315200" cy="804862"/>
          </a:xfrm>
        </p:spPr>
        <p:txBody>
          <a:bodyPr/>
          <a:lstStyle>
            <a:lvl1pPr marL="0" indent="0">
              <a:buNone/>
              <a:defRPr sz="1361"/>
            </a:lvl1pPr>
            <a:lvl2pPr marL="457203" indent="0">
              <a:buNone/>
              <a:defRPr sz="1179"/>
            </a:lvl2pPr>
            <a:lvl3pPr marL="914406" indent="0">
              <a:buNone/>
              <a:defRPr sz="998"/>
            </a:lvl3pPr>
            <a:lvl4pPr marL="1371609" indent="0">
              <a:buNone/>
              <a:defRPr sz="907"/>
            </a:lvl4pPr>
            <a:lvl5pPr marL="1828812" indent="0">
              <a:buNone/>
              <a:defRPr sz="907"/>
            </a:lvl5pPr>
            <a:lvl6pPr marL="2286015" indent="0">
              <a:buNone/>
              <a:defRPr sz="907"/>
            </a:lvl6pPr>
            <a:lvl7pPr marL="2743218" indent="0">
              <a:buNone/>
              <a:defRPr sz="907"/>
            </a:lvl7pPr>
            <a:lvl8pPr marL="3200421" indent="0">
              <a:buNone/>
              <a:defRPr sz="907"/>
            </a:lvl8pPr>
            <a:lvl9pPr marL="3657624" indent="0">
              <a:buNone/>
              <a:defRPr sz="907"/>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8577412-5835-4596-BA8E-898897AD1ACF}"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DDA1E08-A078-4147-8EB2-9A94245DD8B8}" type="slidenum">
              <a:rPr lang="fr-FR"/>
              <a:pPr>
                <a:defRPr/>
              </a:pPr>
              <a:t>‹N°›</a:t>
            </a:fld>
            <a:endParaRPr lang="fr-FR"/>
          </a:p>
        </p:txBody>
      </p:sp>
    </p:spTree>
    <p:extLst>
      <p:ext uri="{BB962C8B-B14F-4D97-AF65-F5344CB8AC3E}">
        <p14:creationId xmlns:p14="http://schemas.microsoft.com/office/powerpoint/2010/main" val="25997710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444" y="1699600"/>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301" y="2363923"/>
            <a:ext cx="3500828" cy="2460497"/>
          </a:xfrm>
        </p:spPr>
        <p:txBody>
          <a:bodyPr lIns="89320" tIns="89320" rIns="89320" bIns="89320"/>
          <a:lstStyle>
            <a:lvl1pPr>
              <a:defRPr>
                <a:solidFill>
                  <a:srgbClr val="FFFEFF"/>
                </a:solidFill>
              </a:defRPr>
            </a:lvl1pPr>
          </a:lstStyle>
          <a:p>
            <a:r>
              <a:rPr lang="fr-FR"/>
              <a:t>Modifiez le style du titre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46797" indent="0">
              <a:buNone/>
              <a:defRPr sz="2000" b="1"/>
            </a:lvl2pPr>
            <a:lvl3pPr marL="893585" indent="0">
              <a:buNone/>
              <a:defRPr sz="1800" b="1"/>
            </a:lvl3pPr>
            <a:lvl4pPr marL="1340393" indent="0">
              <a:buNone/>
              <a:defRPr sz="1700" b="1"/>
            </a:lvl4pPr>
            <a:lvl5pPr marL="1787191" indent="0">
              <a:buNone/>
              <a:defRPr sz="1700" b="1"/>
            </a:lvl5pPr>
            <a:lvl6pPr marL="2233971" indent="0">
              <a:buNone/>
              <a:defRPr sz="1700" b="1"/>
            </a:lvl6pPr>
            <a:lvl7pPr marL="2680787" indent="0">
              <a:buNone/>
              <a:defRPr sz="1700" b="1"/>
            </a:lvl7pPr>
            <a:lvl8pPr marL="3127578" indent="0">
              <a:buNone/>
              <a:defRPr sz="1700" b="1"/>
            </a:lvl8pPr>
            <a:lvl9pPr marL="3574378" indent="0">
              <a:buNone/>
              <a:defRPr sz="1700" b="1"/>
            </a:lvl9pPr>
          </a:lstStyle>
          <a:p>
            <a:pPr lvl="0"/>
            <a:r>
              <a:rPr lang="fr-FR"/>
              <a:t>Modifier les styles du texte du masque</a:t>
            </a:r>
          </a:p>
        </p:txBody>
      </p:sp>
      <p:sp>
        <p:nvSpPr>
          <p:cNvPr id="4" name="Content Placeholder 3"/>
          <p:cNvSpPr>
            <a:spLocks noGrp="1"/>
          </p:cNvSpPr>
          <p:nvPr>
            <p:ph sz="half" idx="2"/>
          </p:nvPr>
        </p:nvSpPr>
        <p:spPr>
          <a:xfrm>
            <a:off x="5125305" y="1489026"/>
            <a:ext cx="6264350" cy="169685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118660"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46797" indent="0">
              <a:buNone/>
              <a:defRPr sz="2000" b="1"/>
            </a:lvl2pPr>
            <a:lvl3pPr marL="893585" indent="0">
              <a:buNone/>
              <a:defRPr sz="1800" b="1"/>
            </a:lvl3pPr>
            <a:lvl4pPr marL="1340393" indent="0">
              <a:buNone/>
              <a:defRPr sz="1700" b="1"/>
            </a:lvl4pPr>
            <a:lvl5pPr marL="1787191" indent="0">
              <a:buNone/>
              <a:defRPr sz="1700" b="1"/>
            </a:lvl5pPr>
            <a:lvl6pPr marL="2233971" indent="0">
              <a:buNone/>
              <a:defRPr sz="1700" b="1"/>
            </a:lvl6pPr>
            <a:lvl7pPr marL="2680787" indent="0">
              <a:buNone/>
              <a:defRPr sz="1700" b="1"/>
            </a:lvl7pPr>
            <a:lvl8pPr marL="3127578" indent="0">
              <a:buNone/>
              <a:defRPr sz="1700" b="1"/>
            </a:lvl8pPr>
            <a:lvl9pPr marL="3574378" indent="0">
              <a:buNone/>
              <a:defRPr sz="1700" b="1"/>
            </a:lvl9pPr>
          </a:lstStyle>
          <a:p>
            <a:pPr lvl="0"/>
            <a:r>
              <a:rPr lang="fr-FR"/>
              <a:t>Modifier les styles du texte du masque</a:t>
            </a:r>
          </a:p>
        </p:txBody>
      </p:sp>
      <p:sp>
        <p:nvSpPr>
          <p:cNvPr id="6" name="Content Placeholder 5"/>
          <p:cNvSpPr>
            <a:spLocks noGrp="1"/>
          </p:cNvSpPr>
          <p:nvPr>
            <p:ph sz="quarter" idx="4"/>
          </p:nvPr>
        </p:nvSpPr>
        <p:spPr>
          <a:xfrm>
            <a:off x="5118447" y="4351689"/>
            <a:ext cx="6265588" cy="17040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804674" y="320042"/>
            <a:ext cx="3657601" cy="320040"/>
          </a:xfrm>
        </p:spPr>
        <p:txBody>
          <a:bodyPr/>
          <a:lstStyle/>
          <a:p>
            <a:fld id="{C558EB90-B13E-2D46-83AF-2EED88720196}" type="datetime1">
              <a:rPr lang="en-US" smtClean="0">
                <a:solidFill>
                  <a:srgbClr val="191B0E"/>
                </a:solidFill>
              </a:rPr>
              <a:pPr/>
              <a:t>4/22/20</a:t>
            </a:fld>
            <a:endParaRPr lang="fr-FR">
              <a:solidFill>
                <a:srgbClr val="191B0E"/>
              </a:solidFill>
            </a:endParaRPr>
          </a:p>
        </p:txBody>
      </p:sp>
      <p:sp>
        <p:nvSpPr>
          <p:cNvPr id="8" name="Footer Placeholder 7"/>
          <p:cNvSpPr>
            <a:spLocks noGrp="1"/>
          </p:cNvSpPr>
          <p:nvPr>
            <p:ph type="ftr" sz="quarter" idx="11"/>
          </p:nvPr>
        </p:nvSpPr>
        <p:spPr>
          <a:xfrm>
            <a:off x="804672" y="6227066"/>
            <a:ext cx="10588752" cy="320040"/>
          </a:xfrm>
        </p:spPr>
        <p:txBody>
          <a:bodyPr/>
          <a:lstStyle/>
          <a:p>
            <a:endParaRPr lang="fr-FR">
              <a:solidFill>
                <a:srgbClr val="191B0E"/>
              </a:solidFill>
            </a:endParaRPr>
          </a:p>
        </p:txBody>
      </p:sp>
      <p:sp>
        <p:nvSpPr>
          <p:cNvPr id="9" name="Slide Number Placeholder 8"/>
          <p:cNvSpPr>
            <a:spLocks noGrp="1"/>
          </p:cNvSpPr>
          <p:nvPr>
            <p:ph type="sldNum" sz="quarter" idx="12"/>
          </p:nvPr>
        </p:nvSpPr>
        <p:spPr>
          <a:xfrm>
            <a:off x="10469887" y="320042"/>
            <a:ext cx="914400" cy="320040"/>
          </a:xfrm>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7572753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444" y="1699600"/>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932" y="2349925"/>
            <a:ext cx="3501196" cy="2456442"/>
          </a:xfrm>
        </p:spPr>
        <p:txBody>
          <a:bodyPr/>
          <a:lstStyle>
            <a:lvl1pPr>
              <a:defRPr>
                <a:solidFill>
                  <a:srgbClr val="FFFEFF"/>
                </a:solidFill>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53980769-7891-5343-AFB4-45FD2B322AB6}" type="datetime1">
              <a:rPr lang="en-US" smtClean="0">
                <a:solidFill>
                  <a:srgbClr val="191B0E"/>
                </a:solidFill>
              </a:rPr>
              <a:pPr/>
              <a:t>4/22/20</a:t>
            </a:fld>
            <a:endParaRPr lang="fr-FR">
              <a:solidFill>
                <a:srgbClr val="191B0E"/>
              </a:solidFill>
            </a:endParaRPr>
          </a:p>
        </p:txBody>
      </p:sp>
      <p:sp>
        <p:nvSpPr>
          <p:cNvPr id="4" name="Footer Placeholder 3"/>
          <p:cNvSpPr>
            <a:spLocks noGrp="1"/>
          </p:cNvSpPr>
          <p:nvPr>
            <p:ph type="ftr" sz="quarter" idx="11"/>
          </p:nvPr>
        </p:nvSpPr>
        <p:spPr/>
        <p:txBody>
          <a:bodyPr/>
          <a:lstStyle/>
          <a:p>
            <a:endParaRPr lang="fr-FR">
              <a:solidFill>
                <a:srgbClr val="191B0E"/>
              </a:solidFill>
            </a:endParaRPr>
          </a:p>
        </p:txBody>
      </p:sp>
      <p:sp>
        <p:nvSpPr>
          <p:cNvPr id="5" name="Slide Number Placeholder 4"/>
          <p:cNvSpPr>
            <a:spLocks noGrp="1"/>
          </p:cNvSpPr>
          <p:nvPr>
            <p:ph type="sldNum" sz="quarter" idx="12"/>
          </p:nvPr>
        </p:nvSpPr>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390921965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4" y="320042"/>
            <a:ext cx="3657601" cy="320040"/>
          </a:xfrm>
        </p:spPr>
        <p:txBody>
          <a:bodyPr/>
          <a:lstStyle/>
          <a:p>
            <a:fld id="{01D38934-6237-1940-9DD0-EDAA5062B2FC}" type="datetime1">
              <a:rPr lang="en-US" smtClean="0">
                <a:solidFill>
                  <a:srgbClr val="191B0E"/>
                </a:solidFill>
              </a:rPr>
              <a:pPr/>
              <a:t>4/22/20</a:t>
            </a:fld>
            <a:endParaRPr lang="fr-FR">
              <a:solidFill>
                <a:srgbClr val="191B0E"/>
              </a:solidFill>
            </a:endParaRPr>
          </a:p>
        </p:txBody>
      </p:sp>
      <p:sp>
        <p:nvSpPr>
          <p:cNvPr id="3" name="Footer Placeholder 2"/>
          <p:cNvSpPr>
            <a:spLocks noGrp="1"/>
          </p:cNvSpPr>
          <p:nvPr>
            <p:ph type="ftr" sz="quarter" idx="11"/>
          </p:nvPr>
        </p:nvSpPr>
        <p:spPr>
          <a:xfrm>
            <a:off x="804672" y="6227066"/>
            <a:ext cx="10588752" cy="320040"/>
          </a:xfrm>
        </p:spPr>
        <p:txBody>
          <a:bodyPr/>
          <a:lstStyle/>
          <a:p>
            <a:endParaRPr lang="fr-FR">
              <a:solidFill>
                <a:srgbClr val="191B0E"/>
              </a:solidFill>
            </a:endParaRPr>
          </a:p>
        </p:txBody>
      </p:sp>
      <p:sp>
        <p:nvSpPr>
          <p:cNvPr id="4" name="Slide Number Placeholder 3"/>
          <p:cNvSpPr>
            <a:spLocks noGrp="1"/>
          </p:cNvSpPr>
          <p:nvPr>
            <p:ph type="sldNum" sz="quarter" idx="12"/>
          </p:nvPr>
        </p:nvSpPr>
        <p:spPr>
          <a:xfrm>
            <a:off x="10469887" y="320042"/>
            <a:ext cx="914400" cy="320040"/>
          </a:xfrm>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238380342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444" y="1699600"/>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9" y="2352026"/>
            <a:ext cx="3501197" cy="1223298"/>
          </a:xfrm>
        </p:spPr>
        <p:txBody>
          <a:bodyPr bIns="0" anchor="b">
            <a:noAutofit/>
          </a:bodyPr>
          <a:lstStyle>
            <a:lvl1pPr algn="ctr">
              <a:defRPr sz="3200">
                <a:solidFill>
                  <a:srgbClr val="FFFEFF"/>
                </a:solidFill>
              </a:defRPr>
            </a:lvl1pPr>
          </a:lstStyle>
          <a:p>
            <a:r>
              <a:rPr lang="fr-FR"/>
              <a:t>Modifiez le style du titre</a:t>
            </a:r>
            <a:endParaRPr lang="en-US" dirty="0"/>
          </a:p>
        </p:txBody>
      </p:sp>
      <p:sp>
        <p:nvSpPr>
          <p:cNvPr id="3" name="Content Placeholder 2"/>
          <p:cNvSpPr>
            <a:spLocks noGrp="1"/>
          </p:cNvSpPr>
          <p:nvPr>
            <p:ph idx="1"/>
          </p:nvPr>
        </p:nvSpPr>
        <p:spPr>
          <a:xfrm>
            <a:off x="5110001" y="802809"/>
            <a:ext cx="6275034" cy="5249940"/>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88639" y="3580186"/>
            <a:ext cx="3501197" cy="1221164"/>
          </a:xfrm>
        </p:spPr>
        <p:txBody>
          <a:bodyPr/>
          <a:lstStyle>
            <a:lvl1pPr marL="0" indent="0" algn="ctr">
              <a:buNone/>
              <a:defRPr sz="1700">
                <a:solidFill>
                  <a:srgbClr val="FFFEFF"/>
                </a:solidFill>
              </a:defRPr>
            </a:lvl1pPr>
            <a:lvl2pPr marL="446797" indent="0">
              <a:buNone/>
              <a:defRPr sz="1400"/>
            </a:lvl2pPr>
            <a:lvl3pPr marL="893585" indent="0">
              <a:buNone/>
              <a:defRPr sz="1200"/>
            </a:lvl3pPr>
            <a:lvl4pPr marL="1340393" indent="0">
              <a:buNone/>
              <a:defRPr sz="1000"/>
            </a:lvl4pPr>
            <a:lvl5pPr marL="1787191" indent="0">
              <a:buNone/>
              <a:defRPr sz="1000"/>
            </a:lvl5pPr>
            <a:lvl6pPr marL="2233971" indent="0">
              <a:buNone/>
              <a:defRPr sz="1000"/>
            </a:lvl6pPr>
            <a:lvl7pPr marL="2680787" indent="0">
              <a:buNone/>
              <a:defRPr sz="1000"/>
            </a:lvl7pPr>
            <a:lvl8pPr marL="3127578" indent="0">
              <a:buNone/>
              <a:defRPr sz="1000"/>
            </a:lvl8pPr>
            <a:lvl9pPr marL="3574378"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A3122994-2D89-6D4F-AE17-92280419C0A8}" type="datetime1">
              <a:rPr lang="en-US" smtClean="0">
                <a:solidFill>
                  <a:srgbClr val="191B0E"/>
                </a:solidFill>
              </a:rPr>
              <a:pPr/>
              <a:t>4/22/20</a:t>
            </a:fld>
            <a:endParaRPr lang="fr-FR">
              <a:solidFill>
                <a:srgbClr val="191B0E"/>
              </a:solidFill>
            </a:endParaRPr>
          </a:p>
        </p:txBody>
      </p:sp>
      <p:sp>
        <p:nvSpPr>
          <p:cNvPr id="6" name="Footer Placeholder 5"/>
          <p:cNvSpPr>
            <a:spLocks noGrp="1"/>
          </p:cNvSpPr>
          <p:nvPr>
            <p:ph type="ftr" sz="quarter" idx="11"/>
          </p:nvPr>
        </p:nvSpPr>
        <p:spPr/>
        <p:txBody>
          <a:bodyPr/>
          <a:lstStyle/>
          <a:p>
            <a:endParaRPr lang="fr-FR">
              <a:solidFill>
                <a:srgbClr val="191B0E"/>
              </a:solidFill>
            </a:endParaRPr>
          </a:p>
        </p:txBody>
      </p:sp>
      <p:sp>
        <p:nvSpPr>
          <p:cNvPr id="7" name="Slide Number Placeholder 6"/>
          <p:cNvSpPr>
            <a:spLocks noGrp="1"/>
          </p:cNvSpPr>
          <p:nvPr>
            <p:ph type="sldNum" sz="quarter" idx="12"/>
          </p:nvPr>
        </p:nvSpPr>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14397469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73" name="Group 72"/>
          <p:cNvGrpSpPr/>
          <p:nvPr/>
        </p:nvGrpSpPr>
        <p:grpSpPr>
          <a:xfrm>
            <a:off x="-329673" y="-59376"/>
            <a:ext cx="12515850"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663" y="1698339"/>
            <a:ext cx="5941539"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4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46797" indent="0">
              <a:buNone/>
              <a:defRPr sz="2800"/>
            </a:lvl2pPr>
            <a:lvl3pPr marL="893585" indent="0">
              <a:buNone/>
              <a:defRPr sz="2400"/>
            </a:lvl3pPr>
            <a:lvl4pPr marL="1340393" indent="0">
              <a:buNone/>
              <a:defRPr sz="2000"/>
            </a:lvl4pPr>
            <a:lvl5pPr marL="1787191" indent="0">
              <a:buNone/>
              <a:defRPr sz="2000"/>
            </a:lvl5pPr>
            <a:lvl6pPr marL="2233971" indent="0">
              <a:buNone/>
              <a:defRPr sz="2000"/>
            </a:lvl6pPr>
            <a:lvl7pPr marL="2680787" indent="0">
              <a:buNone/>
              <a:defRPr sz="2000"/>
            </a:lvl7pPr>
            <a:lvl8pPr marL="3127578" indent="0">
              <a:buNone/>
              <a:defRPr sz="2000"/>
            </a:lvl8pPr>
            <a:lvl9pPr marL="3574378" indent="0">
              <a:buNone/>
              <a:defRPr sz="2000"/>
            </a:lvl9pPr>
          </a:lstStyle>
          <a:p>
            <a:r>
              <a:rPr lang="fr-FR"/>
              <a:t>Cliquez sur l'icône pour ajouter une image</a:t>
            </a:r>
            <a:endParaRPr lang="en-US" dirty="0"/>
          </a:p>
        </p:txBody>
      </p:sp>
      <p:sp>
        <p:nvSpPr>
          <p:cNvPr id="2" name="Title 1"/>
          <p:cNvSpPr>
            <a:spLocks noGrp="1"/>
          </p:cNvSpPr>
          <p:nvPr>
            <p:ph type="title"/>
          </p:nvPr>
        </p:nvSpPr>
        <p:spPr>
          <a:xfrm>
            <a:off x="885445" y="2360255"/>
            <a:ext cx="5776646" cy="1178032"/>
          </a:xfrm>
        </p:spPr>
        <p:txBody>
          <a:bodyPr bIns="0" anchor="b">
            <a:normAutofit/>
          </a:bodyPr>
          <a:lstStyle>
            <a:lvl1pPr>
              <a:defRPr sz="3600">
                <a:solidFill>
                  <a:srgbClr val="FFFEFF"/>
                </a:solidFill>
              </a:defRPr>
            </a:lvl1pPr>
          </a:lstStyle>
          <a:p>
            <a:r>
              <a:rPr lang="fr-FR"/>
              <a:t>Modifiez le style du titre</a:t>
            </a:r>
            <a:endParaRPr lang="en-US" dirty="0"/>
          </a:p>
        </p:txBody>
      </p:sp>
      <p:sp>
        <p:nvSpPr>
          <p:cNvPr id="4" name="Text Placeholder 3"/>
          <p:cNvSpPr>
            <a:spLocks noGrp="1"/>
          </p:cNvSpPr>
          <p:nvPr>
            <p:ph type="body" sz="half" idx="2"/>
          </p:nvPr>
        </p:nvSpPr>
        <p:spPr>
          <a:xfrm>
            <a:off x="885445" y="3545012"/>
            <a:ext cx="5776646" cy="1274198"/>
          </a:xfrm>
        </p:spPr>
        <p:txBody>
          <a:bodyPr>
            <a:normAutofit/>
          </a:bodyPr>
          <a:lstStyle>
            <a:lvl1pPr marL="0" indent="0" algn="ctr">
              <a:buNone/>
              <a:defRPr sz="1800">
                <a:solidFill>
                  <a:srgbClr val="FFFEFF"/>
                </a:solidFill>
              </a:defRPr>
            </a:lvl1pPr>
            <a:lvl2pPr marL="446797" indent="0">
              <a:buNone/>
              <a:defRPr sz="1400"/>
            </a:lvl2pPr>
            <a:lvl3pPr marL="893585" indent="0">
              <a:buNone/>
              <a:defRPr sz="1200"/>
            </a:lvl3pPr>
            <a:lvl4pPr marL="1340393" indent="0">
              <a:buNone/>
              <a:defRPr sz="1000"/>
            </a:lvl4pPr>
            <a:lvl5pPr marL="1787191" indent="0">
              <a:buNone/>
              <a:defRPr sz="1000"/>
            </a:lvl5pPr>
            <a:lvl6pPr marL="2233971" indent="0">
              <a:buNone/>
              <a:defRPr sz="1000"/>
            </a:lvl6pPr>
            <a:lvl7pPr marL="2680787" indent="0">
              <a:buNone/>
              <a:defRPr sz="1000"/>
            </a:lvl7pPr>
            <a:lvl8pPr marL="3127578" indent="0">
              <a:buNone/>
              <a:defRPr sz="1000"/>
            </a:lvl8pPr>
            <a:lvl9pPr marL="3574378"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804674" y="320042"/>
            <a:ext cx="3657601" cy="320040"/>
          </a:xfrm>
        </p:spPr>
        <p:txBody>
          <a:bodyPr/>
          <a:lstStyle/>
          <a:p>
            <a:fld id="{60AB3ED2-E6FF-B94A-A3B4-00496431A0C0}" type="datetime1">
              <a:rPr lang="en-US" smtClean="0">
                <a:solidFill>
                  <a:srgbClr val="191B0E"/>
                </a:solidFill>
              </a:rPr>
              <a:pPr/>
              <a:t>4/22/20</a:t>
            </a:fld>
            <a:endParaRPr lang="fr-FR">
              <a:solidFill>
                <a:srgbClr val="191B0E"/>
              </a:solidFill>
            </a:endParaRPr>
          </a:p>
        </p:txBody>
      </p:sp>
      <p:sp>
        <p:nvSpPr>
          <p:cNvPr id="6" name="Footer Placeholder 5"/>
          <p:cNvSpPr>
            <a:spLocks noGrp="1"/>
          </p:cNvSpPr>
          <p:nvPr>
            <p:ph type="ftr" sz="quarter" idx="11"/>
          </p:nvPr>
        </p:nvSpPr>
        <p:spPr>
          <a:xfrm>
            <a:off x="804678" y="6227066"/>
            <a:ext cx="5942203" cy="320040"/>
          </a:xfrm>
        </p:spPr>
        <p:txBody>
          <a:bodyPr/>
          <a:lstStyle/>
          <a:p>
            <a:endParaRPr lang="fr-FR">
              <a:solidFill>
                <a:srgbClr val="191B0E"/>
              </a:solidFill>
            </a:endParaRPr>
          </a:p>
        </p:txBody>
      </p:sp>
      <p:sp>
        <p:nvSpPr>
          <p:cNvPr id="7" name="Slide Number Placeholder 6"/>
          <p:cNvSpPr>
            <a:spLocks noGrp="1"/>
          </p:cNvSpPr>
          <p:nvPr>
            <p:ph type="sldNum" sz="quarter" idx="12"/>
          </p:nvPr>
        </p:nvSpPr>
        <p:spPr>
          <a:xfrm>
            <a:off x="5828379" y="320042"/>
            <a:ext cx="914400" cy="320040"/>
          </a:xfrm>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95400465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444" y="1699600"/>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932" y="2350180"/>
            <a:ext cx="3501196" cy="2456441"/>
          </a:xfrm>
        </p:spPr>
        <p:txBody>
          <a:bodyPr/>
          <a:lstStyle>
            <a:lvl1pPr>
              <a:defRPr>
                <a:solidFill>
                  <a:srgbClr val="FFFEFF"/>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5110001" y="794719"/>
            <a:ext cx="6275034" cy="525709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4A045A7-2DBD-F94B-8922-8A6CE07EB3C3}" type="datetime1">
              <a:rPr lang="en-US" smtClean="0">
                <a:solidFill>
                  <a:srgbClr val="191B0E"/>
                </a:solidFill>
              </a:rPr>
              <a:pPr/>
              <a:t>4/22/20</a:t>
            </a:fld>
            <a:endParaRPr lang="fr-FR">
              <a:solidFill>
                <a:srgbClr val="191B0E"/>
              </a:solidFill>
            </a:endParaRPr>
          </a:p>
        </p:txBody>
      </p:sp>
      <p:sp>
        <p:nvSpPr>
          <p:cNvPr id="5" name="Footer Placeholder 4"/>
          <p:cNvSpPr>
            <a:spLocks noGrp="1"/>
          </p:cNvSpPr>
          <p:nvPr>
            <p:ph type="ftr" sz="quarter" idx="11"/>
          </p:nvPr>
        </p:nvSpPr>
        <p:spPr/>
        <p:txBody>
          <a:bodyPr/>
          <a:lstStyle/>
          <a:p>
            <a:endParaRPr lang="fr-FR">
              <a:solidFill>
                <a:srgbClr val="191B0E"/>
              </a:solidFill>
            </a:endParaRPr>
          </a:p>
        </p:txBody>
      </p:sp>
      <p:sp>
        <p:nvSpPr>
          <p:cNvPr id="6" name="Slide Number Placeholder 5"/>
          <p:cNvSpPr>
            <a:spLocks noGrp="1"/>
          </p:cNvSpPr>
          <p:nvPr>
            <p:ph type="sldNum" sz="quarter" idx="12"/>
          </p:nvPr>
        </p:nvSpPr>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38928319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grpSp>
        <p:nvGrpSpPr>
          <p:cNvPr id="75" name="Group 74"/>
          <p:cNvGrpSpPr/>
          <p:nvPr/>
        </p:nvGrpSpPr>
        <p:grpSpPr>
          <a:xfrm flipH="1">
            <a:off x="1"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9248" y="1699600"/>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802747" y="798727"/>
            <a:ext cx="6268622" cy="5257303"/>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04674" y="320042"/>
            <a:ext cx="3657601" cy="320040"/>
          </a:xfrm>
        </p:spPr>
        <p:txBody>
          <a:bodyPr/>
          <a:lstStyle/>
          <a:p>
            <a:fld id="{3320906D-293D-D048-95E7-098C0808C63C}" type="datetime1">
              <a:rPr lang="en-US" smtClean="0">
                <a:solidFill>
                  <a:srgbClr val="191B0E"/>
                </a:solidFill>
              </a:rPr>
              <a:pPr/>
              <a:t>4/22/20</a:t>
            </a:fld>
            <a:endParaRPr lang="fr-FR">
              <a:solidFill>
                <a:srgbClr val="191B0E"/>
              </a:solidFill>
            </a:endParaRPr>
          </a:p>
        </p:txBody>
      </p:sp>
      <p:sp>
        <p:nvSpPr>
          <p:cNvPr id="5" name="Footer Placeholder 4"/>
          <p:cNvSpPr>
            <a:spLocks noGrp="1"/>
          </p:cNvSpPr>
          <p:nvPr>
            <p:ph type="ftr" sz="quarter" idx="11"/>
          </p:nvPr>
        </p:nvSpPr>
        <p:spPr>
          <a:xfrm>
            <a:off x="804672" y="6227066"/>
            <a:ext cx="10588752" cy="320040"/>
          </a:xfrm>
        </p:spPr>
        <p:txBody>
          <a:bodyPr/>
          <a:lstStyle/>
          <a:p>
            <a:endParaRPr lang="fr-FR">
              <a:solidFill>
                <a:srgbClr val="191B0E"/>
              </a:solidFill>
            </a:endParaRPr>
          </a:p>
        </p:txBody>
      </p:sp>
      <p:sp>
        <p:nvSpPr>
          <p:cNvPr id="6" name="Slide Number Placeholder 5"/>
          <p:cNvSpPr>
            <a:spLocks noGrp="1"/>
          </p:cNvSpPr>
          <p:nvPr>
            <p:ph type="sldNum" sz="quarter" idx="12"/>
          </p:nvPr>
        </p:nvSpPr>
        <p:spPr>
          <a:xfrm>
            <a:off x="10469887" y="320042"/>
            <a:ext cx="914400" cy="320040"/>
          </a:xfrm>
        </p:spPr>
        <p:txBody>
          <a:bodyPr/>
          <a:lstStyle/>
          <a:p>
            <a:fld id="{25C6EEE4-1A9F-3F45-A1E5-076C6062FC7F}" type="slidenum">
              <a:rPr lang="fr-FR" smtClean="0">
                <a:solidFill>
                  <a:srgbClr val="191B0E"/>
                </a:solidFill>
              </a:rPr>
              <a:pPr/>
              <a:t>‹N°›</a:t>
            </a:fld>
            <a:endParaRPr lang="fr-FR">
              <a:solidFill>
                <a:srgbClr val="191B0E"/>
              </a:solidFill>
            </a:endParaRPr>
          </a:p>
        </p:txBody>
      </p:sp>
    </p:spTree>
    <p:extLst>
      <p:ext uri="{BB962C8B-B14F-4D97-AF65-F5344CB8AC3E}">
        <p14:creationId xmlns:p14="http://schemas.microsoft.com/office/powerpoint/2010/main" val="14909021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89" name="Group 88"/>
          <p:cNvGrpSpPr/>
          <p:nvPr/>
        </p:nvGrpSpPr>
        <p:grpSpPr>
          <a:xfrm>
            <a:off x="-329673" y="-59376"/>
            <a:ext cx="12515850"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4" y="1186520"/>
            <a:ext cx="8848344"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558" y="2075541"/>
            <a:ext cx="8679915" cy="1748729"/>
          </a:xfrm>
        </p:spPr>
        <p:txBody>
          <a:bodyPr bIns="0" anchor="b">
            <a:normAutofit/>
          </a:bodyPr>
          <a:lstStyle>
            <a:lvl1pPr algn="ctr">
              <a:lnSpc>
                <a:spcPct val="80000"/>
              </a:lnSpc>
              <a:defRPr sz="5400" spc="-150">
                <a:solidFill>
                  <a:srgbClr val="FFFEFF"/>
                </a:solidFill>
              </a:defRPr>
            </a:lvl1pPr>
          </a:lstStyle>
          <a:p>
            <a:r>
              <a:rPr lang="fr-FR" dirty="0"/>
              <a:t>Modifiez le style du titre</a:t>
            </a:r>
            <a:endParaRPr lang="en-US" dirty="0"/>
          </a:p>
        </p:txBody>
      </p:sp>
      <p:sp>
        <p:nvSpPr>
          <p:cNvPr id="3" name="Subtitle 2"/>
          <p:cNvSpPr>
            <a:spLocks noGrp="1"/>
          </p:cNvSpPr>
          <p:nvPr>
            <p:ph type="subTitle" idx="1"/>
          </p:nvPr>
        </p:nvSpPr>
        <p:spPr>
          <a:xfrm>
            <a:off x="1759241" y="3906543"/>
            <a:ext cx="8673427" cy="1322587"/>
          </a:xfrm>
        </p:spPr>
        <p:txBody>
          <a:bodyPr tIns="0">
            <a:normAutofit/>
          </a:bodyPr>
          <a:lstStyle>
            <a:lvl1pPr marL="0" indent="0" algn="ctr">
              <a:lnSpc>
                <a:spcPct val="100000"/>
              </a:lnSpc>
              <a:buNone/>
              <a:defRPr sz="1800" b="0">
                <a:solidFill>
                  <a:srgbClr val="FFFEFF"/>
                </a:solidFill>
              </a:defRPr>
            </a:lvl1pPr>
            <a:lvl2pPr marL="446890" indent="0" algn="ctr">
              <a:buNone/>
              <a:defRPr sz="1800"/>
            </a:lvl2pPr>
            <a:lvl3pPr marL="893770" indent="0" algn="ctr">
              <a:buNone/>
              <a:defRPr sz="1800"/>
            </a:lvl3pPr>
            <a:lvl4pPr marL="1340673" indent="0" algn="ctr">
              <a:buNone/>
              <a:defRPr sz="1700"/>
            </a:lvl4pPr>
            <a:lvl5pPr marL="1787562" indent="0" algn="ctr">
              <a:buNone/>
              <a:defRPr sz="1700"/>
            </a:lvl5pPr>
            <a:lvl6pPr marL="2234434" indent="0" algn="ctr">
              <a:buNone/>
              <a:defRPr sz="1700"/>
            </a:lvl6pPr>
            <a:lvl7pPr marL="2681343" indent="0" algn="ctr">
              <a:buNone/>
              <a:defRPr sz="1700"/>
            </a:lvl7pPr>
            <a:lvl8pPr marL="3128226" indent="0" algn="ctr">
              <a:buNone/>
              <a:defRPr sz="1700"/>
            </a:lvl8pPr>
            <a:lvl9pPr marL="3575118" indent="0" algn="ctr">
              <a:buNone/>
              <a:defRPr sz="1700"/>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804674" y="320042"/>
            <a:ext cx="3657601" cy="320040"/>
          </a:xfrm>
        </p:spPr>
        <p:txBody>
          <a:bodyPr vert="horz" lIns="89340" tIns="44678" rIns="89340" bIns="44678" rtlCol="0" anchor="ctr"/>
          <a:lstStyle>
            <a:lvl1pPr>
              <a:defRPr lang="en-US"/>
            </a:lvl1pPr>
          </a:lstStyle>
          <a:p>
            <a:fld id="{638941B0-F4D5-4460-BCAD-F7E2B41A8257}" type="datetimeFigureOut">
              <a:rPr lang="de-DE" smtClean="0">
                <a:solidFill>
                  <a:prstClr val="black">
                    <a:tint val="75000"/>
                  </a:prstClr>
                </a:solidFill>
              </a:rPr>
              <a:pPr/>
              <a:t>22.04.20</a:t>
            </a:fld>
            <a:endParaRPr lang="de-DE">
              <a:solidFill>
                <a:prstClr val="black">
                  <a:tint val="75000"/>
                </a:prstClr>
              </a:solidFill>
            </a:endParaRPr>
          </a:p>
        </p:txBody>
      </p:sp>
      <p:sp>
        <p:nvSpPr>
          <p:cNvPr id="5" name="Footer Placeholder 4"/>
          <p:cNvSpPr>
            <a:spLocks noGrp="1"/>
          </p:cNvSpPr>
          <p:nvPr>
            <p:ph type="ftr" sz="quarter" idx="11"/>
          </p:nvPr>
        </p:nvSpPr>
        <p:spPr>
          <a:xfrm>
            <a:off x="804672" y="6227066"/>
            <a:ext cx="10588752" cy="320040"/>
          </a:xfrm>
        </p:spPr>
        <p:txBody>
          <a:bodyPr/>
          <a:lstStyle>
            <a:lvl1pPr algn="ctr">
              <a:defRPr/>
            </a:lvl1pPr>
          </a:lstStyle>
          <a:p>
            <a:endParaRPr lang="de-DE">
              <a:solidFill>
                <a:prstClr val="black">
                  <a:tint val="75000"/>
                </a:prstClr>
              </a:solidFill>
            </a:endParaRPr>
          </a:p>
        </p:txBody>
      </p:sp>
      <p:sp>
        <p:nvSpPr>
          <p:cNvPr id="6" name="Slide Number Placeholder 5"/>
          <p:cNvSpPr>
            <a:spLocks noGrp="1"/>
          </p:cNvSpPr>
          <p:nvPr>
            <p:ph type="sldNum" sz="quarter" idx="12"/>
          </p:nvPr>
        </p:nvSpPr>
        <p:spPr>
          <a:xfrm>
            <a:off x="10469887" y="320042"/>
            <a:ext cx="914400" cy="320040"/>
          </a:xfrm>
        </p:spPr>
        <p:txBody>
          <a:bodyPr/>
          <a:lstStyle/>
          <a:p>
            <a:fld id="{27C6CCC6-2BE5-4E42-96A4-D1E8E81A3D8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0609020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438" y="1699600"/>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40" y="2349925"/>
            <a:ext cx="3498979" cy="2456442"/>
          </a:xfrm>
        </p:spPr>
        <p:txBody>
          <a:bodyPr/>
          <a:lstStyle>
            <a:lvl1pPr>
              <a:defRPr>
                <a:solidFill>
                  <a:srgbClr val="FFFEFF"/>
                </a:solidFill>
              </a:defRPr>
            </a:lvl1pPr>
          </a:lstStyle>
          <a:p>
            <a:r>
              <a:rPr lang="fr-FR" dirty="0"/>
              <a:t>Modifiez le style du titre</a:t>
            </a:r>
            <a:endParaRPr lang="en-US" dirty="0"/>
          </a:p>
        </p:txBody>
      </p:sp>
      <p:sp>
        <p:nvSpPr>
          <p:cNvPr id="3" name="Content Placeholder 2"/>
          <p:cNvSpPr>
            <a:spLocks noGrp="1"/>
          </p:cNvSpPr>
          <p:nvPr>
            <p:ph idx="1"/>
          </p:nvPr>
        </p:nvSpPr>
        <p:spPr>
          <a:xfrm>
            <a:off x="5118759" y="803186"/>
            <a:ext cx="6281874" cy="5248622"/>
          </a:xfrm>
        </p:spPr>
        <p:txBody>
          <a:bodyPr anchor="ct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638941B0-F4D5-4460-BCAD-F7E2B41A8257}" type="datetimeFigureOut">
              <a:rPr lang="de-DE" smtClean="0">
                <a:solidFill>
                  <a:prstClr val="black">
                    <a:tint val="75000"/>
                  </a:prstClr>
                </a:solidFill>
              </a:rPr>
              <a:pPr/>
              <a:t>22.04.20</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27C6CCC6-2BE5-4E42-96A4-D1E8E81A3D8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2454842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grpSp>
        <p:nvGrpSpPr>
          <p:cNvPr id="77" name="Group 76"/>
          <p:cNvGrpSpPr/>
          <p:nvPr/>
        </p:nvGrpSpPr>
        <p:grpSpPr>
          <a:xfrm>
            <a:off x="-329673" y="-59376"/>
            <a:ext cx="12515850"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865" y="1186520"/>
            <a:ext cx="5666146"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fr-FR" dirty="0"/>
              <a:t>Modifiez le style du titre</a:t>
            </a:r>
            <a:endParaRPr lang="en-US" dirty="0"/>
          </a:p>
        </p:txBody>
      </p:sp>
      <p:sp>
        <p:nvSpPr>
          <p:cNvPr id="3" name="Text Placeholder 2"/>
          <p:cNvSpPr>
            <a:spLocks noGrp="1"/>
          </p:cNvSpPr>
          <p:nvPr>
            <p:ph type="body" idx="1"/>
          </p:nvPr>
        </p:nvSpPr>
        <p:spPr>
          <a:xfrm>
            <a:off x="3344244" y="3846851"/>
            <a:ext cx="5490223" cy="1383770"/>
          </a:xfrm>
        </p:spPr>
        <p:txBody>
          <a:bodyPr tIns="0">
            <a:normAutofit/>
          </a:bodyPr>
          <a:lstStyle>
            <a:lvl1pPr marL="0" indent="0" algn="ctr">
              <a:buNone/>
              <a:defRPr sz="1800">
                <a:solidFill>
                  <a:srgbClr val="FFFEFF"/>
                </a:solidFill>
              </a:defRPr>
            </a:lvl1pPr>
            <a:lvl2pPr marL="446890" indent="0">
              <a:buNone/>
              <a:defRPr sz="1800">
                <a:solidFill>
                  <a:schemeClr val="tx1">
                    <a:tint val="75000"/>
                  </a:schemeClr>
                </a:solidFill>
              </a:defRPr>
            </a:lvl2pPr>
            <a:lvl3pPr marL="893770" indent="0">
              <a:buNone/>
              <a:defRPr sz="1800">
                <a:solidFill>
                  <a:schemeClr val="tx1">
                    <a:tint val="75000"/>
                  </a:schemeClr>
                </a:solidFill>
              </a:defRPr>
            </a:lvl3pPr>
            <a:lvl4pPr marL="1340673" indent="0">
              <a:buNone/>
              <a:defRPr sz="1700">
                <a:solidFill>
                  <a:schemeClr val="tx1">
                    <a:tint val="75000"/>
                  </a:schemeClr>
                </a:solidFill>
              </a:defRPr>
            </a:lvl4pPr>
            <a:lvl5pPr marL="1787562" indent="0">
              <a:buNone/>
              <a:defRPr sz="1700">
                <a:solidFill>
                  <a:schemeClr val="tx1">
                    <a:tint val="75000"/>
                  </a:schemeClr>
                </a:solidFill>
              </a:defRPr>
            </a:lvl5pPr>
            <a:lvl6pPr marL="2234434" indent="0">
              <a:buNone/>
              <a:defRPr sz="1700">
                <a:solidFill>
                  <a:schemeClr val="tx1">
                    <a:tint val="75000"/>
                  </a:schemeClr>
                </a:solidFill>
              </a:defRPr>
            </a:lvl6pPr>
            <a:lvl7pPr marL="2681343" indent="0">
              <a:buNone/>
              <a:defRPr sz="1700">
                <a:solidFill>
                  <a:schemeClr val="tx1">
                    <a:tint val="75000"/>
                  </a:schemeClr>
                </a:solidFill>
              </a:defRPr>
            </a:lvl7pPr>
            <a:lvl8pPr marL="3128226" indent="0">
              <a:buNone/>
              <a:defRPr sz="1700">
                <a:solidFill>
                  <a:schemeClr val="tx1">
                    <a:tint val="75000"/>
                  </a:schemeClr>
                </a:solidFill>
              </a:defRPr>
            </a:lvl8pPr>
            <a:lvl9pPr marL="3575118" indent="0">
              <a:buNone/>
              <a:defRPr sz="1700">
                <a:solidFill>
                  <a:schemeClr val="tx1">
                    <a:tint val="75000"/>
                  </a:schemeClr>
                </a:solidFill>
              </a:defRPr>
            </a:lvl9pPr>
          </a:lstStyle>
          <a:p>
            <a:pPr lvl="0"/>
            <a:r>
              <a:rPr lang="fr-FR" dirty="0"/>
              <a:t>Modifier les styles du texte du masque</a:t>
            </a:r>
          </a:p>
        </p:txBody>
      </p:sp>
      <p:sp>
        <p:nvSpPr>
          <p:cNvPr id="4" name="Date Placeholder 3"/>
          <p:cNvSpPr>
            <a:spLocks noGrp="1"/>
          </p:cNvSpPr>
          <p:nvPr>
            <p:ph type="dt" sz="half" idx="10"/>
          </p:nvPr>
        </p:nvSpPr>
        <p:spPr>
          <a:xfrm>
            <a:off x="804674" y="320042"/>
            <a:ext cx="3657601" cy="320040"/>
          </a:xfrm>
        </p:spPr>
        <p:txBody>
          <a:bodyPr/>
          <a:lstStyle/>
          <a:p>
            <a:fld id="{638941B0-F4D5-4460-BCAD-F7E2B41A8257}" type="datetimeFigureOut">
              <a:rPr lang="de-DE" smtClean="0">
                <a:solidFill>
                  <a:prstClr val="black">
                    <a:tint val="75000"/>
                  </a:prstClr>
                </a:solidFill>
              </a:rPr>
              <a:pPr/>
              <a:t>22.04.20</a:t>
            </a:fld>
            <a:endParaRPr lang="de-DE">
              <a:solidFill>
                <a:prstClr val="black">
                  <a:tint val="75000"/>
                </a:prstClr>
              </a:solidFill>
            </a:endParaRPr>
          </a:p>
        </p:txBody>
      </p:sp>
      <p:sp>
        <p:nvSpPr>
          <p:cNvPr id="5" name="Footer Placeholder 4"/>
          <p:cNvSpPr>
            <a:spLocks noGrp="1"/>
          </p:cNvSpPr>
          <p:nvPr>
            <p:ph type="ftr" sz="quarter" idx="11"/>
          </p:nvPr>
        </p:nvSpPr>
        <p:spPr>
          <a:xfrm>
            <a:off x="804672" y="6227066"/>
            <a:ext cx="10588752" cy="320040"/>
          </a:xfrm>
        </p:spPr>
        <p:txBody>
          <a:bodyPr/>
          <a:lstStyle>
            <a:lvl1pPr algn="ctr">
              <a:defRPr/>
            </a:lvl1pPr>
          </a:lstStyle>
          <a:p>
            <a:endParaRPr lang="de-DE">
              <a:solidFill>
                <a:prstClr val="black">
                  <a:tint val="75000"/>
                </a:prstClr>
              </a:solidFill>
            </a:endParaRPr>
          </a:p>
        </p:txBody>
      </p:sp>
      <p:sp>
        <p:nvSpPr>
          <p:cNvPr id="6" name="Slide Number Placeholder 5"/>
          <p:cNvSpPr>
            <a:spLocks noGrp="1"/>
          </p:cNvSpPr>
          <p:nvPr>
            <p:ph type="sldNum" sz="quarter" idx="12"/>
          </p:nvPr>
        </p:nvSpPr>
        <p:spPr>
          <a:xfrm>
            <a:off x="10469887" y="320042"/>
            <a:ext cx="914400" cy="320040"/>
          </a:xfrm>
        </p:spPr>
        <p:txBody>
          <a:bodyPr/>
          <a:lstStyle/>
          <a:p>
            <a:fld id="{27C6CCC6-2BE5-4E42-96A4-D1E8E81A3D8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754751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CA755BDD-E122-4A18-BB10-0DC3F92DED7E}"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DCA4EC7-22C5-4C91-93B3-1FE91D42BB01}" type="slidenum">
              <a:rPr lang="fr-FR"/>
              <a:pPr>
                <a:defRPr/>
              </a:pPr>
              <a:t>‹N°›</a:t>
            </a:fld>
            <a:endParaRPr lang="fr-FR"/>
          </a:p>
        </p:txBody>
      </p:sp>
    </p:spTree>
    <p:extLst>
      <p:ext uri="{BB962C8B-B14F-4D97-AF65-F5344CB8AC3E}">
        <p14:creationId xmlns:p14="http://schemas.microsoft.com/office/powerpoint/2010/main" val="38987261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438" y="1699600"/>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295" y="2339913"/>
            <a:ext cx="3500828" cy="2470065"/>
          </a:xfrm>
        </p:spPr>
        <p:txBody>
          <a:bodyPr lIns="89340" tIns="89340" rIns="89340" bIns="89340"/>
          <a:lstStyle>
            <a:lvl1pPr>
              <a:defRPr>
                <a:solidFill>
                  <a:srgbClr val="FFFEFF"/>
                </a:solidFill>
              </a:defRPr>
            </a:lvl1pPr>
          </a:lstStyle>
          <a:p>
            <a:r>
              <a:rPr lang="fr-FR" dirty="0"/>
              <a:t>Modifiez le style du titre</a:t>
            </a:r>
            <a:endParaRPr lang="en-US" dirty="0"/>
          </a:p>
        </p:txBody>
      </p:sp>
      <p:sp>
        <p:nvSpPr>
          <p:cNvPr id="3" name="Content Placeholder 2"/>
          <p:cNvSpPr>
            <a:spLocks noGrp="1"/>
          </p:cNvSpPr>
          <p:nvPr>
            <p:ph sz="half" idx="1"/>
          </p:nvPr>
        </p:nvSpPr>
        <p:spPr>
          <a:xfrm>
            <a:off x="5120877" y="803432"/>
            <a:ext cx="6269592" cy="2382651"/>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5118467" y="3672162"/>
            <a:ext cx="6272023" cy="2383586"/>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Date Placeholder 4"/>
          <p:cNvSpPr>
            <a:spLocks noGrp="1"/>
          </p:cNvSpPr>
          <p:nvPr>
            <p:ph type="dt" sz="half" idx="10"/>
          </p:nvPr>
        </p:nvSpPr>
        <p:spPr>
          <a:xfrm>
            <a:off x="804674" y="320042"/>
            <a:ext cx="3657601" cy="320040"/>
          </a:xfrm>
        </p:spPr>
        <p:txBody>
          <a:bodyPr/>
          <a:lstStyle/>
          <a:p>
            <a:fld id="{638941B0-F4D5-4460-BCAD-F7E2B41A8257}" type="datetimeFigureOut">
              <a:rPr lang="de-DE" smtClean="0">
                <a:solidFill>
                  <a:prstClr val="black">
                    <a:tint val="75000"/>
                  </a:prstClr>
                </a:solidFill>
              </a:rPr>
              <a:pPr/>
              <a:t>22.04.20</a:t>
            </a:fld>
            <a:endParaRPr lang="de-DE">
              <a:solidFill>
                <a:prstClr val="black">
                  <a:tint val="75000"/>
                </a:prstClr>
              </a:solidFill>
            </a:endParaRPr>
          </a:p>
        </p:txBody>
      </p:sp>
      <p:sp>
        <p:nvSpPr>
          <p:cNvPr id="6" name="Footer Placeholder 5"/>
          <p:cNvSpPr>
            <a:spLocks noGrp="1"/>
          </p:cNvSpPr>
          <p:nvPr>
            <p:ph type="ftr" sz="quarter" idx="11"/>
          </p:nvPr>
        </p:nvSpPr>
        <p:spPr>
          <a:xfrm>
            <a:off x="804672" y="6227066"/>
            <a:ext cx="10588752" cy="320040"/>
          </a:xfrm>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a:xfrm>
            <a:off x="10469887" y="320042"/>
            <a:ext cx="914400" cy="320040"/>
          </a:xfrm>
        </p:spPr>
        <p:txBody>
          <a:bodyPr/>
          <a:lstStyle/>
          <a:p>
            <a:fld id="{27C6CCC6-2BE5-4E42-96A4-D1E8E81A3D8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4146619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438" y="1699600"/>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296" y="2363923"/>
            <a:ext cx="3500828" cy="2460497"/>
          </a:xfrm>
        </p:spPr>
        <p:txBody>
          <a:bodyPr lIns="89340" tIns="89340" rIns="89340" bIns="89340"/>
          <a:lstStyle>
            <a:lvl1pPr>
              <a:defRPr>
                <a:solidFill>
                  <a:srgbClr val="FFFEFF"/>
                </a:solidFill>
              </a:defRPr>
            </a:lvl1pPr>
          </a:lstStyle>
          <a:p>
            <a:r>
              <a:rPr lang="fr-FR" dirty="0"/>
              <a:t>Modifiez le style du titre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46890" indent="0">
              <a:buNone/>
              <a:defRPr sz="2000" b="1"/>
            </a:lvl2pPr>
            <a:lvl3pPr marL="893770" indent="0">
              <a:buNone/>
              <a:defRPr sz="1800" b="1"/>
            </a:lvl3pPr>
            <a:lvl4pPr marL="1340673" indent="0">
              <a:buNone/>
              <a:defRPr sz="1700" b="1"/>
            </a:lvl4pPr>
            <a:lvl5pPr marL="1787562" indent="0">
              <a:buNone/>
              <a:defRPr sz="1700" b="1"/>
            </a:lvl5pPr>
            <a:lvl6pPr marL="2234434" indent="0">
              <a:buNone/>
              <a:defRPr sz="1700" b="1"/>
            </a:lvl6pPr>
            <a:lvl7pPr marL="2681343" indent="0">
              <a:buNone/>
              <a:defRPr sz="1700" b="1"/>
            </a:lvl7pPr>
            <a:lvl8pPr marL="3128226" indent="0">
              <a:buNone/>
              <a:defRPr sz="1700" b="1"/>
            </a:lvl8pPr>
            <a:lvl9pPr marL="3575118" indent="0">
              <a:buNone/>
              <a:defRPr sz="1700" b="1"/>
            </a:lvl9pPr>
          </a:lstStyle>
          <a:p>
            <a:pPr lvl="0"/>
            <a:r>
              <a:rPr lang="fr-FR" dirty="0"/>
              <a:t>Modifier les styles du texte du masque</a:t>
            </a:r>
          </a:p>
        </p:txBody>
      </p:sp>
      <p:sp>
        <p:nvSpPr>
          <p:cNvPr id="4" name="Content Placeholder 3"/>
          <p:cNvSpPr>
            <a:spLocks noGrp="1"/>
          </p:cNvSpPr>
          <p:nvPr>
            <p:ph sz="half" idx="2"/>
          </p:nvPr>
        </p:nvSpPr>
        <p:spPr>
          <a:xfrm>
            <a:off x="5125305" y="1489026"/>
            <a:ext cx="6264350" cy="1696853"/>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5118660"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46890" indent="0">
              <a:buNone/>
              <a:defRPr sz="2000" b="1"/>
            </a:lvl2pPr>
            <a:lvl3pPr marL="893770" indent="0">
              <a:buNone/>
              <a:defRPr sz="1800" b="1"/>
            </a:lvl3pPr>
            <a:lvl4pPr marL="1340673" indent="0">
              <a:buNone/>
              <a:defRPr sz="1700" b="1"/>
            </a:lvl4pPr>
            <a:lvl5pPr marL="1787562" indent="0">
              <a:buNone/>
              <a:defRPr sz="1700" b="1"/>
            </a:lvl5pPr>
            <a:lvl6pPr marL="2234434" indent="0">
              <a:buNone/>
              <a:defRPr sz="1700" b="1"/>
            </a:lvl6pPr>
            <a:lvl7pPr marL="2681343" indent="0">
              <a:buNone/>
              <a:defRPr sz="1700" b="1"/>
            </a:lvl7pPr>
            <a:lvl8pPr marL="3128226" indent="0">
              <a:buNone/>
              <a:defRPr sz="1700" b="1"/>
            </a:lvl8pPr>
            <a:lvl9pPr marL="3575118" indent="0">
              <a:buNone/>
              <a:defRPr sz="1700" b="1"/>
            </a:lvl9pPr>
          </a:lstStyle>
          <a:p>
            <a:pPr lvl="0"/>
            <a:r>
              <a:rPr lang="fr-FR" dirty="0"/>
              <a:t>Modifier les styles du texte du masque</a:t>
            </a:r>
          </a:p>
        </p:txBody>
      </p:sp>
      <p:sp>
        <p:nvSpPr>
          <p:cNvPr id="6" name="Content Placeholder 5"/>
          <p:cNvSpPr>
            <a:spLocks noGrp="1"/>
          </p:cNvSpPr>
          <p:nvPr>
            <p:ph sz="quarter" idx="4"/>
          </p:nvPr>
        </p:nvSpPr>
        <p:spPr>
          <a:xfrm>
            <a:off x="5118447" y="4351689"/>
            <a:ext cx="6265588" cy="1704060"/>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Date Placeholder 6"/>
          <p:cNvSpPr>
            <a:spLocks noGrp="1"/>
          </p:cNvSpPr>
          <p:nvPr>
            <p:ph type="dt" sz="half" idx="10"/>
          </p:nvPr>
        </p:nvSpPr>
        <p:spPr>
          <a:xfrm>
            <a:off x="804674" y="320042"/>
            <a:ext cx="3657601" cy="320040"/>
          </a:xfrm>
        </p:spPr>
        <p:txBody>
          <a:bodyPr/>
          <a:lstStyle/>
          <a:p>
            <a:fld id="{638941B0-F4D5-4460-BCAD-F7E2B41A8257}" type="datetimeFigureOut">
              <a:rPr lang="de-DE" smtClean="0">
                <a:solidFill>
                  <a:prstClr val="black">
                    <a:tint val="75000"/>
                  </a:prstClr>
                </a:solidFill>
              </a:rPr>
              <a:pPr/>
              <a:t>22.04.20</a:t>
            </a:fld>
            <a:endParaRPr lang="de-DE">
              <a:solidFill>
                <a:prstClr val="black">
                  <a:tint val="75000"/>
                </a:prstClr>
              </a:solidFill>
            </a:endParaRPr>
          </a:p>
        </p:txBody>
      </p:sp>
      <p:sp>
        <p:nvSpPr>
          <p:cNvPr id="8" name="Footer Placeholder 7"/>
          <p:cNvSpPr>
            <a:spLocks noGrp="1"/>
          </p:cNvSpPr>
          <p:nvPr>
            <p:ph type="ftr" sz="quarter" idx="11"/>
          </p:nvPr>
        </p:nvSpPr>
        <p:spPr>
          <a:xfrm>
            <a:off x="804672" y="6227066"/>
            <a:ext cx="10588752" cy="320040"/>
          </a:xfrm>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a:xfrm>
            <a:off x="10469887" y="320042"/>
            <a:ext cx="914400" cy="320040"/>
          </a:xfrm>
        </p:spPr>
        <p:txBody>
          <a:bodyPr/>
          <a:lstStyle/>
          <a:p>
            <a:fld id="{27C6CCC6-2BE5-4E42-96A4-D1E8E81A3D8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709303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438" y="1699600"/>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926" y="2349925"/>
            <a:ext cx="3501196" cy="2456442"/>
          </a:xfrm>
        </p:spPr>
        <p:txBody>
          <a:bodyPr/>
          <a:lstStyle>
            <a:lvl1pPr>
              <a:defRPr>
                <a:solidFill>
                  <a:srgbClr val="FFFEFF"/>
                </a:solidFill>
              </a:defRPr>
            </a:lvl1pPr>
          </a:lstStyle>
          <a:p>
            <a:r>
              <a:rPr lang="fr-FR" dirty="0"/>
              <a:t>Modifiez le style du titre</a:t>
            </a:r>
            <a:endParaRPr lang="en-US" dirty="0"/>
          </a:p>
        </p:txBody>
      </p:sp>
      <p:sp>
        <p:nvSpPr>
          <p:cNvPr id="3" name="Date Placeholder 2"/>
          <p:cNvSpPr>
            <a:spLocks noGrp="1"/>
          </p:cNvSpPr>
          <p:nvPr>
            <p:ph type="dt" sz="half" idx="10"/>
          </p:nvPr>
        </p:nvSpPr>
        <p:spPr/>
        <p:txBody>
          <a:bodyPr/>
          <a:lstStyle/>
          <a:p>
            <a:fld id="{638941B0-F4D5-4460-BCAD-F7E2B41A8257}" type="datetimeFigureOut">
              <a:rPr lang="de-DE" smtClean="0">
                <a:solidFill>
                  <a:prstClr val="black">
                    <a:tint val="75000"/>
                  </a:prstClr>
                </a:solidFill>
              </a:rPr>
              <a:pPr/>
              <a:t>22.04.20</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27C6CCC6-2BE5-4E42-96A4-D1E8E81A3D8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0012269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4" y="320042"/>
            <a:ext cx="3657601" cy="320040"/>
          </a:xfrm>
        </p:spPr>
        <p:txBody>
          <a:bodyPr/>
          <a:lstStyle/>
          <a:p>
            <a:fld id="{638941B0-F4D5-4460-BCAD-F7E2B41A8257}" type="datetimeFigureOut">
              <a:rPr lang="de-DE" smtClean="0">
                <a:solidFill>
                  <a:prstClr val="black">
                    <a:tint val="75000"/>
                  </a:prstClr>
                </a:solidFill>
              </a:rPr>
              <a:pPr/>
              <a:t>22.04.20</a:t>
            </a:fld>
            <a:endParaRPr lang="de-DE">
              <a:solidFill>
                <a:prstClr val="black">
                  <a:tint val="75000"/>
                </a:prstClr>
              </a:solidFill>
            </a:endParaRPr>
          </a:p>
        </p:txBody>
      </p:sp>
      <p:sp>
        <p:nvSpPr>
          <p:cNvPr id="3" name="Footer Placeholder 2"/>
          <p:cNvSpPr>
            <a:spLocks noGrp="1"/>
          </p:cNvSpPr>
          <p:nvPr>
            <p:ph type="ftr" sz="quarter" idx="11"/>
          </p:nvPr>
        </p:nvSpPr>
        <p:spPr>
          <a:xfrm>
            <a:off x="804672" y="6227066"/>
            <a:ext cx="10588752" cy="320040"/>
          </a:xfrm>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a:xfrm>
            <a:off x="10469887" y="320042"/>
            <a:ext cx="914400" cy="320040"/>
          </a:xfrm>
        </p:spPr>
        <p:txBody>
          <a:bodyPr/>
          <a:lstStyle/>
          <a:p>
            <a:fld id="{27C6CCC6-2BE5-4E42-96A4-D1E8E81A3D8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06211705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438" y="1699600"/>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9" y="2352026"/>
            <a:ext cx="3501197" cy="1223298"/>
          </a:xfrm>
        </p:spPr>
        <p:txBody>
          <a:bodyPr bIns="0" anchor="b">
            <a:noAutofit/>
          </a:bodyPr>
          <a:lstStyle>
            <a:lvl1pPr algn="ctr">
              <a:defRPr sz="3200">
                <a:solidFill>
                  <a:srgbClr val="FFFEFF"/>
                </a:solidFill>
              </a:defRPr>
            </a:lvl1pPr>
          </a:lstStyle>
          <a:p>
            <a:r>
              <a:rPr lang="fr-FR" dirty="0"/>
              <a:t>Modifiez le style du titre</a:t>
            </a:r>
            <a:endParaRPr lang="en-US" dirty="0"/>
          </a:p>
        </p:txBody>
      </p:sp>
      <p:sp>
        <p:nvSpPr>
          <p:cNvPr id="3" name="Content Placeholder 2"/>
          <p:cNvSpPr>
            <a:spLocks noGrp="1"/>
          </p:cNvSpPr>
          <p:nvPr>
            <p:ph idx="1"/>
          </p:nvPr>
        </p:nvSpPr>
        <p:spPr>
          <a:xfrm>
            <a:off x="5109998" y="802809"/>
            <a:ext cx="6275034" cy="5249940"/>
          </a:xfrm>
        </p:spPr>
        <p:txBody>
          <a:bodyPr anchor="ct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p:nvPr>
        </p:nvSpPr>
        <p:spPr>
          <a:xfrm>
            <a:off x="888639" y="3580186"/>
            <a:ext cx="3501197" cy="1221164"/>
          </a:xfrm>
        </p:spPr>
        <p:txBody>
          <a:bodyPr/>
          <a:lstStyle>
            <a:lvl1pPr marL="0" indent="0" algn="ctr">
              <a:buNone/>
              <a:defRPr sz="1700">
                <a:solidFill>
                  <a:srgbClr val="FFFEFF"/>
                </a:solidFill>
              </a:defRPr>
            </a:lvl1pPr>
            <a:lvl2pPr marL="446890" indent="0">
              <a:buNone/>
              <a:defRPr sz="1400"/>
            </a:lvl2pPr>
            <a:lvl3pPr marL="893770" indent="0">
              <a:buNone/>
              <a:defRPr sz="1200"/>
            </a:lvl3pPr>
            <a:lvl4pPr marL="1340673" indent="0">
              <a:buNone/>
              <a:defRPr sz="1000"/>
            </a:lvl4pPr>
            <a:lvl5pPr marL="1787562" indent="0">
              <a:buNone/>
              <a:defRPr sz="1000"/>
            </a:lvl5pPr>
            <a:lvl6pPr marL="2234434" indent="0">
              <a:buNone/>
              <a:defRPr sz="1000"/>
            </a:lvl6pPr>
            <a:lvl7pPr marL="2681343" indent="0">
              <a:buNone/>
              <a:defRPr sz="1000"/>
            </a:lvl7pPr>
            <a:lvl8pPr marL="3128226" indent="0">
              <a:buNone/>
              <a:defRPr sz="1000"/>
            </a:lvl8pPr>
            <a:lvl9pPr marL="3575118" indent="0">
              <a:buNone/>
              <a:defRPr sz="1000"/>
            </a:lvl9pPr>
          </a:lstStyle>
          <a:p>
            <a:pPr lvl="0"/>
            <a:r>
              <a:rPr lang="fr-FR" dirty="0"/>
              <a:t>Modifier les styles du texte du masque</a:t>
            </a:r>
          </a:p>
        </p:txBody>
      </p:sp>
      <p:sp>
        <p:nvSpPr>
          <p:cNvPr id="5" name="Date Placeholder 4"/>
          <p:cNvSpPr>
            <a:spLocks noGrp="1"/>
          </p:cNvSpPr>
          <p:nvPr>
            <p:ph type="dt" sz="half" idx="10"/>
          </p:nvPr>
        </p:nvSpPr>
        <p:spPr/>
        <p:txBody>
          <a:bodyPr/>
          <a:lstStyle/>
          <a:p>
            <a:fld id="{638941B0-F4D5-4460-BCAD-F7E2B41A8257}" type="datetimeFigureOut">
              <a:rPr lang="de-DE" smtClean="0">
                <a:solidFill>
                  <a:prstClr val="black">
                    <a:tint val="75000"/>
                  </a:prstClr>
                </a:solidFill>
              </a:rPr>
              <a:pPr/>
              <a:t>22.04.20</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27C6CCC6-2BE5-4E42-96A4-D1E8E81A3D8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8965060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73" name="Group 72"/>
          <p:cNvGrpSpPr/>
          <p:nvPr/>
        </p:nvGrpSpPr>
        <p:grpSpPr>
          <a:xfrm>
            <a:off x="-329673" y="-59376"/>
            <a:ext cx="12515850"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653" y="1698339"/>
            <a:ext cx="5941539"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4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46890" indent="0">
              <a:buNone/>
              <a:defRPr sz="2800"/>
            </a:lvl2pPr>
            <a:lvl3pPr marL="893770" indent="0">
              <a:buNone/>
              <a:defRPr sz="2400"/>
            </a:lvl3pPr>
            <a:lvl4pPr marL="1340673" indent="0">
              <a:buNone/>
              <a:defRPr sz="2000"/>
            </a:lvl4pPr>
            <a:lvl5pPr marL="1787562" indent="0">
              <a:buNone/>
              <a:defRPr sz="2000"/>
            </a:lvl5pPr>
            <a:lvl6pPr marL="2234434" indent="0">
              <a:buNone/>
              <a:defRPr sz="2000"/>
            </a:lvl6pPr>
            <a:lvl7pPr marL="2681343" indent="0">
              <a:buNone/>
              <a:defRPr sz="2000"/>
            </a:lvl7pPr>
            <a:lvl8pPr marL="3128226" indent="0">
              <a:buNone/>
              <a:defRPr sz="2000"/>
            </a:lvl8pPr>
            <a:lvl9pPr marL="3575118" indent="0">
              <a:buNone/>
              <a:defRPr sz="2000"/>
            </a:lvl9pPr>
          </a:lstStyle>
          <a:p>
            <a:r>
              <a:rPr lang="fr-FR" dirty="0"/>
              <a:t>Cliquez sur l'icône pour ajouter une image</a:t>
            </a:r>
            <a:endParaRPr lang="en-US" dirty="0"/>
          </a:p>
        </p:txBody>
      </p:sp>
      <p:sp>
        <p:nvSpPr>
          <p:cNvPr id="2" name="Title 1"/>
          <p:cNvSpPr>
            <a:spLocks noGrp="1"/>
          </p:cNvSpPr>
          <p:nvPr>
            <p:ph type="title"/>
          </p:nvPr>
        </p:nvSpPr>
        <p:spPr>
          <a:xfrm>
            <a:off x="885445" y="2360255"/>
            <a:ext cx="5776646" cy="1178032"/>
          </a:xfrm>
        </p:spPr>
        <p:txBody>
          <a:bodyPr bIns="0" anchor="b">
            <a:normAutofit/>
          </a:bodyPr>
          <a:lstStyle>
            <a:lvl1pPr>
              <a:defRPr sz="3600">
                <a:solidFill>
                  <a:srgbClr val="FFFEFF"/>
                </a:solidFill>
              </a:defRPr>
            </a:lvl1pPr>
          </a:lstStyle>
          <a:p>
            <a:r>
              <a:rPr lang="fr-FR" dirty="0"/>
              <a:t>Modifiez le style du titre</a:t>
            </a:r>
            <a:endParaRPr lang="en-US" dirty="0"/>
          </a:p>
        </p:txBody>
      </p:sp>
      <p:sp>
        <p:nvSpPr>
          <p:cNvPr id="4" name="Text Placeholder 3"/>
          <p:cNvSpPr>
            <a:spLocks noGrp="1"/>
          </p:cNvSpPr>
          <p:nvPr>
            <p:ph type="body" sz="half" idx="2"/>
          </p:nvPr>
        </p:nvSpPr>
        <p:spPr>
          <a:xfrm>
            <a:off x="885445" y="3545012"/>
            <a:ext cx="5776646" cy="1274198"/>
          </a:xfrm>
        </p:spPr>
        <p:txBody>
          <a:bodyPr>
            <a:normAutofit/>
          </a:bodyPr>
          <a:lstStyle>
            <a:lvl1pPr marL="0" indent="0" algn="ctr">
              <a:buNone/>
              <a:defRPr sz="1800">
                <a:solidFill>
                  <a:srgbClr val="FFFEFF"/>
                </a:solidFill>
              </a:defRPr>
            </a:lvl1pPr>
            <a:lvl2pPr marL="446890" indent="0">
              <a:buNone/>
              <a:defRPr sz="1400"/>
            </a:lvl2pPr>
            <a:lvl3pPr marL="893770" indent="0">
              <a:buNone/>
              <a:defRPr sz="1200"/>
            </a:lvl3pPr>
            <a:lvl4pPr marL="1340673" indent="0">
              <a:buNone/>
              <a:defRPr sz="1000"/>
            </a:lvl4pPr>
            <a:lvl5pPr marL="1787562" indent="0">
              <a:buNone/>
              <a:defRPr sz="1000"/>
            </a:lvl5pPr>
            <a:lvl6pPr marL="2234434" indent="0">
              <a:buNone/>
              <a:defRPr sz="1000"/>
            </a:lvl6pPr>
            <a:lvl7pPr marL="2681343" indent="0">
              <a:buNone/>
              <a:defRPr sz="1000"/>
            </a:lvl7pPr>
            <a:lvl8pPr marL="3128226" indent="0">
              <a:buNone/>
              <a:defRPr sz="1000"/>
            </a:lvl8pPr>
            <a:lvl9pPr marL="3575118" indent="0">
              <a:buNone/>
              <a:defRPr sz="1000"/>
            </a:lvl9pPr>
          </a:lstStyle>
          <a:p>
            <a:pPr lvl="0"/>
            <a:r>
              <a:rPr lang="fr-FR" dirty="0"/>
              <a:t>Modifier les styles du texte du masque</a:t>
            </a:r>
          </a:p>
        </p:txBody>
      </p:sp>
      <p:sp>
        <p:nvSpPr>
          <p:cNvPr id="5" name="Date Placeholder 4"/>
          <p:cNvSpPr>
            <a:spLocks noGrp="1"/>
          </p:cNvSpPr>
          <p:nvPr>
            <p:ph type="dt" sz="half" idx="10"/>
          </p:nvPr>
        </p:nvSpPr>
        <p:spPr>
          <a:xfrm>
            <a:off x="804674" y="320042"/>
            <a:ext cx="3657601" cy="320040"/>
          </a:xfrm>
        </p:spPr>
        <p:txBody>
          <a:bodyPr/>
          <a:lstStyle/>
          <a:p>
            <a:fld id="{638941B0-F4D5-4460-BCAD-F7E2B41A8257}" type="datetimeFigureOut">
              <a:rPr lang="de-DE" smtClean="0">
                <a:solidFill>
                  <a:prstClr val="black">
                    <a:tint val="75000"/>
                  </a:prstClr>
                </a:solidFill>
              </a:rPr>
              <a:pPr/>
              <a:t>22.04.20</a:t>
            </a:fld>
            <a:endParaRPr lang="de-DE">
              <a:solidFill>
                <a:prstClr val="black">
                  <a:tint val="75000"/>
                </a:prstClr>
              </a:solidFill>
            </a:endParaRPr>
          </a:p>
        </p:txBody>
      </p:sp>
      <p:sp>
        <p:nvSpPr>
          <p:cNvPr id="6" name="Footer Placeholder 5"/>
          <p:cNvSpPr>
            <a:spLocks noGrp="1"/>
          </p:cNvSpPr>
          <p:nvPr>
            <p:ph type="ftr" sz="quarter" idx="11"/>
          </p:nvPr>
        </p:nvSpPr>
        <p:spPr>
          <a:xfrm>
            <a:off x="804678" y="6227066"/>
            <a:ext cx="5942203" cy="320040"/>
          </a:xfrm>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a:xfrm>
            <a:off x="5828379" y="320042"/>
            <a:ext cx="914400" cy="320040"/>
          </a:xfrm>
        </p:spPr>
        <p:txBody>
          <a:bodyPr/>
          <a:lstStyle/>
          <a:p>
            <a:fld id="{27C6CCC6-2BE5-4E42-96A4-D1E8E81A3D8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65895440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438" y="1699600"/>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926" y="2350169"/>
            <a:ext cx="3501196" cy="2456441"/>
          </a:xfrm>
        </p:spPr>
        <p:txBody>
          <a:bodyPr/>
          <a:lstStyle>
            <a:lvl1pPr>
              <a:defRPr>
                <a:solidFill>
                  <a:srgbClr val="FFFEFF"/>
                </a:solidFill>
              </a:defRPr>
            </a:lvl1pPr>
          </a:lstStyle>
          <a:p>
            <a:r>
              <a:rPr lang="fr-FR" dirty="0"/>
              <a:t>Modifiez le style du titre</a:t>
            </a:r>
            <a:endParaRPr lang="en-US" dirty="0"/>
          </a:p>
        </p:txBody>
      </p:sp>
      <p:sp>
        <p:nvSpPr>
          <p:cNvPr id="3" name="Vertical Text Placeholder 2"/>
          <p:cNvSpPr>
            <a:spLocks noGrp="1"/>
          </p:cNvSpPr>
          <p:nvPr>
            <p:ph type="body" orient="vert" idx="1"/>
          </p:nvPr>
        </p:nvSpPr>
        <p:spPr>
          <a:xfrm>
            <a:off x="5109998" y="794719"/>
            <a:ext cx="6275034" cy="5257090"/>
          </a:xfrm>
        </p:spPr>
        <p:txBody>
          <a:bodyPr vert="eaVert"/>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638941B0-F4D5-4460-BCAD-F7E2B41A8257}" type="datetimeFigureOut">
              <a:rPr lang="de-DE" smtClean="0">
                <a:solidFill>
                  <a:prstClr val="black">
                    <a:tint val="75000"/>
                  </a:prstClr>
                </a:solidFill>
              </a:rPr>
              <a:pPr/>
              <a:t>22.04.20</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27C6CCC6-2BE5-4E42-96A4-D1E8E81A3D8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1960072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grpSp>
        <p:nvGrpSpPr>
          <p:cNvPr id="75" name="Group 74"/>
          <p:cNvGrpSpPr/>
          <p:nvPr/>
        </p:nvGrpSpPr>
        <p:grpSpPr>
          <a:xfrm flipH="1">
            <a:off x="1"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9246" y="1699600"/>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fr-FR" dirty="0"/>
              <a:t>Modifiez le style du titre</a:t>
            </a:r>
            <a:endParaRPr lang="en-US" dirty="0"/>
          </a:p>
        </p:txBody>
      </p:sp>
      <p:sp>
        <p:nvSpPr>
          <p:cNvPr id="3" name="Vertical Text Placeholder 2"/>
          <p:cNvSpPr>
            <a:spLocks noGrp="1"/>
          </p:cNvSpPr>
          <p:nvPr>
            <p:ph type="body" orient="vert" idx="1"/>
          </p:nvPr>
        </p:nvSpPr>
        <p:spPr>
          <a:xfrm>
            <a:off x="802747" y="798721"/>
            <a:ext cx="6268622" cy="5257303"/>
          </a:xfrm>
        </p:spPr>
        <p:txBody>
          <a:bodyPr vert="eaVert"/>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a:off x="804674" y="320042"/>
            <a:ext cx="3657601" cy="320040"/>
          </a:xfrm>
        </p:spPr>
        <p:txBody>
          <a:bodyPr/>
          <a:lstStyle/>
          <a:p>
            <a:fld id="{638941B0-F4D5-4460-BCAD-F7E2B41A8257}" type="datetimeFigureOut">
              <a:rPr lang="de-DE" smtClean="0">
                <a:solidFill>
                  <a:prstClr val="black">
                    <a:tint val="75000"/>
                  </a:prstClr>
                </a:solidFill>
              </a:rPr>
              <a:pPr/>
              <a:t>22.04.20</a:t>
            </a:fld>
            <a:endParaRPr lang="de-DE">
              <a:solidFill>
                <a:prstClr val="black">
                  <a:tint val="75000"/>
                </a:prstClr>
              </a:solidFill>
            </a:endParaRPr>
          </a:p>
        </p:txBody>
      </p:sp>
      <p:sp>
        <p:nvSpPr>
          <p:cNvPr id="5" name="Footer Placeholder 4"/>
          <p:cNvSpPr>
            <a:spLocks noGrp="1"/>
          </p:cNvSpPr>
          <p:nvPr>
            <p:ph type="ftr" sz="quarter" idx="11"/>
          </p:nvPr>
        </p:nvSpPr>
        <p:spPr>
          <a:xfrm>
            <a:off x="804672" y="6227066"/>
            <a:ext cx="10588752" cy="320040"/>
          </a:xfrm>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a:xfrm>
            <a:off x="10469887" y="320042"/>
            <a:ext cx="914400" cy="320040"/>
          </a:xfrm>
        </p:spPr>
        <p:txBody>
          <a:bodyPr/>
          <a:lstStyle/>
          <a:p>
            <a:fld id="{27C6CCC6-2BE5-4E42-96A4-D1E8E81A3D8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5106232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7"/>
          <p:cNvGrpSpPr>
            <a:grpSpLocks/>
          </p:cNvGrpSpPr>
          <p:nvPr/>
        </p:nvGrpSpPr>
        <p:grpSpPr bwMode="auto">
          <a:xfrm>
            <a:off x="304808" y="2889486"/>
            <a:ext cx="11480801"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93047" eaLnBrk="1" fontAlgn="base" hangingPunct="1">
                <a:spcBef>
                  <a:spcPct val="0"/>
                </a:spcBef>
                <a:spcAft>
                  <a:spcPct val="0"/>
                </a:spcAft>
                <a:defRPr/>
              </a:pPr>
              <a:endParaRPr lang="fr-FR" altLang="fr-FR">
                <a:solidFill>
                  <a:srgbClr val="000000"/>
                </a:solidFill>
              </a:endParaRPr>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93047" eaLnBrk="1" fontAlgn="base" hangingPunct="1">
                <a:spcBef>
                  <a:spcPct val="0"/>
                </a:spcBef>
                <a:spcAft>
                  <a:spcPct val="0"/>
                </a:spcAft>
                <a:defRPr/>
              </a:pPr>
              <a:endParaRPr lang="fr-FR" altLang="fr-FR">
                <a:solidFill>
                  <a:srgbClr val="000000"/>
                </a:solidFill>
              </a:endParaRPr>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93047" eaLnBrk="1" fontAlgn="base" hangingPunct="1">
                <a:spcBef>
                  <a:spcPct val="0"/>
                </a:spcBef>
                <a:spcAft>
                  <a:spcPct val="0"/>
                </a:spcAft>
                <a:defRPr/>
              </a:pPr>
              <a:endParaRPr lang="fr-FR" altLang="fr-FR">
                <a:solidFill>
                  <a:srgbClr val="000000"/>
                </a:solidFill>
              </a:endParaRPr>
            </a:p>
          </p:txBody>
        </p:sp>
      </p:grpSp>
      <p:sp>
        <p:nvSpPr>
          <p:cNvPr id="13314" name="Rectangle 2"/>
          <p:cNvSpPr>
            <a:spLocks noGrp="1" noChangeArrowheads="1"/>
          </p:cNvSpPr>
          <p:nvPr>
            <p:ph type="ctrTitle"/>
          </p:nvPr>
        </p:nvSpPr>
        <p:spPr>
          <a:xfrm>
            <a:off x="914403" y="685804"/>
            <a:ext cx="10363200" cy="2127250"/>
          </a:xfrm>
        </p:spPr>
        <p:txBody>
          <a:bodyPr/>
          <a:lstStyle>
            <a:lvl1pPr algn="ctr">
              <a:defRPr sz="6400"/>
            </a:lvl1pPr>
          </a:lstStyle>
          <a:p>
            <a:r>
              <a:rPr lang="fr-FR"/>
              <a:t>Cliquez pour modifier le style du titre</a:t>
            </a:r>
          </a:p>
        </p:txBody>
      </p:sp>
      <p:sp>
        <p:nvSpPr>
          <p:cNvPr id="13315" name="Rectangle 3"/>
          <p:cNvSpPr>
            <a:spLocks noGrp="1" noChangeArrowheads="1"/>
          </p:cNvSpPr>
          <p:nvPr>
            <p:ph type="subTitle" idx="1"/>
          </p:nvPr>
        </p:nvSpPr>
        <p:spPr>
          <a:xfrm>
            <a:off x="1828800" y="3270250"/>
            <a:ext cx="8534401" cy="2209800"/>
          </a:xfrm>
        </p:spPr>
        <p:txBody>
          <a:bodyPr/>
          <a:lstStyle>
            <a:lvl1pPr marL="0" indent="0" algn="ctr">
              <a:buFont typeface="Wingdings" pitchFamily="2" charset="2"/>
              <a:buNone/>
              <a:defRPr sz="3300"/>
            </a:lvl1pPr>
          </a:lstStyle>
          <a:p>
            <a:r>
              <a:rPr lang="fr-FR"/>
              <a:t>Cliquez pour modifier le style des sous-titres du masque</a:t>
            </a:r>
          </a:p>
        </p:txBody>
      </p:sp>
      <p:sp>
        <p:nvSpPr>
          <p:cNvPr id="8" name="Rectangle 4"/>
          <p:cNvSpPr>
            <a:spLocks noGrp="1" noChangeArrowheads="1"/>
          </p:cNvSpPr>
          <p:nvPr>
            <p:ph type="dt" sz="half" idx="10"/>
          </p:nvPr>
        </p:nvSpPr>
        <p:spPr/>
        <p:txBody>
          <a:bodyPr/>
          <a:lstStyle>
            <a:lvl1pPr>
              <a:defRPr/>
            </a:lvl1pPr>
          </a:lstStyle>
          <a:p>
            <a:pPr>
              <a:defRPr/>
            </a:pPr>
            <a:endParaRPr lang="fr-FR">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fr-FR">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pPr>
              <a:defRPr/>
            </a:pPr>
            <a:fld id="{2F87BD3C-EE43-4CBD-ABAD-EF34A3598BB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21683633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005995-663C-45D6-98A4-7A07E48651A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349814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3" y="27474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74" y="274749"/>
            <a:ext cx="8026399"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8FFA8832-E7FD-49A2-9345-5B0C1E32BB8C}"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A9382EA-7782-4292-BB00-E6B7B2FE1C72}" type="slidenum">
              <a:rPr lang="fr-FR"/>
              <a:pPr>
                <a:defRPr/>
              </a:pPr>
              <a:t>‹N°›</a:t>
            </a:fld>
            <a:endParaRPr lang="fr-FR"/>
          </a:p>
        </p:txBody>
      </p:sp>
    </p:spTree>
    <p:extLst>
      <p:ext uri="{BB962C8B-B14F-4D97-AF65-F5344CB8AC3E}">
        <p14:creationId xmlns:p14="http://schemas.microsoft.com/office/powerpoint/2010/main" val="18688217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7136"/>
            <a:ext cx="10363200" cy="1362075"/>
          </a:xfrm>
        </p:spPr>
        <p:txBody>
          <a:bodyPr anchor="t"/>
          <a:lstStyle>
            <a:lvl1pPr algn="l">
              <a:defRPr sz="4400" b="1" cap="all"/>
            </a:lvl1pPr>
          </a:lstStyle>
          <a:p>
            <a:r>
              <a:rPr lang="fr-FR"/>
              <a:t>Cliquez pour modifier le style du titre</a:t>
            </a:r>
          </a:p>
        </p:txBody>
      </p:sp>
      <p:sp>
        <p:nvSpPr>
          <p:cNvPr id="3" name="Espace réservé du texte 2"/>
          <p:cNvSpPr>
            <a:spLocks noGrp="1"/>
          </p:cNvSpPr>
          <p:nvPr>
            <p:ph type="body" idx="1"/>
          </p:nvPr>
        </p:nvSpPr>
        <p:spPr>
          <a:xfrm>
            <a:off x="963088" y="2906718"/>
            <a:ext cx="10363200" cy="1500187"/>
          </a:xfrm>
        </p:spPr>
        <p:txBody>
          <a:bodyPr anchor="b"/>
          <a:lstStyle>
            <a:lvl1pPr marL="0" indent="0">
              <a:buNone/>
              <a:defRPr sz="2200"/>
            </a:lvl1pPr>
            <a:lvl2pPr marL="492198" indent="0">
              <a:buNone/>
              <a:defRPr sz="2000"/>
            </a:lvl2pPr>
            <a:lvl3pPr marL="984419" indent="0">
              <a:buNone/>
              <a:defRPr sz="1800"/>
            </a:lvl3pPr>
            <a:lvl4pPr marL="1476623" indent="0">
              <a:buNone/>
              <a:defRPr sz="1500"/>
            </a:lvl4pPr>
            <a:lvl5pPr marL="1968843" indent="0">
              <a:buNone/>
              <a:defRPr sz="1500"/>
            </a:lvl5pPr>
            <a:lvl6pPr marL="2461042" indent="0">
              <a:buNone/>
              <a:defRPr sz="1500"/>
            </a:lvl6pPr>
            <a:lvl7pPr marL="2953233" indent="0">
              <a:buNone/>
              <a:defRPr sz="1500"/>
            </a:lvl7pPr>
            <a:lvl8pPr marL="3445440" indent="0">
              <a:buNone/>
              <a:defRPr sz="1500"/>
            </a:lvl8pPr>
            <a:lvl9pPr marL="3937660" indent="0">
              <a:buNone/>
              <a:defRPr sz="15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13DF06-87D3-4615-BACE-8ADDA9956C87}"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9030332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436"/>
            <a:ext cx="5384800" cy="453072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436"/>
            <a:ext cx="5384800" cy="453072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F1CD01-553D-4336-BA51-93E593D6D7E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0691700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13" y="274638"/>
            <a:ext cx="10972801"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17" y="1535114"/>
            <a:ext cx="5386918" cy="639762"/>
          </a:xfrm>
        </p:spPr>
        <p:txBody>
          <a:bodyPr anchor="b"/>
          <a:lstStyle>
            <a:lvl1pPr marL="0" indent="0">
              <a:buNone/>
              <a:defRPr sz="2600" b="1"/>
            </a:lvl1pPr>
            <a:lvl2pPr marL="492198" indent="0">
              <a:buNone/>
              <a:defRPr sz="2200" b="1"/>
            </a:lvl2pPr>
            <a:lvl3pPr marL="984419" indent="0">
              <a:buNone/>
              <a:defRPr sz="2000" b="1"/>
            </a:lvl3pPr>
            <a:lvl4pPr marL="1476623" indent="0">
              <a:buNone/>
              <a:defRPr sz="1800" b="1"/>
            </a:lvl4pPr>
            <a:lvl5pPr marL="1968843" indent="0">
              <a:buNone/>
              <a:defRPr sz="1800" b="1"/>
            </a:lvl5pPr>
            <a:lvl6pPr marL="2461042" indent="0">
              <a:buNone/>
              <a:defRPr sz="1800" b="1"/>
            </a:lvl6pPr>
            <a:lvl7pPr marL="2953233" indent="0">
              <a:buNone/>
              <a:defRPr sz="1800" b="1"/>
            </a:lvl7pPr>
            <a:lvl8pPr marL="3445440" indent="0">
              <a:buNone/>
              <a:defRPr sz="1800" b="1"/>
            </a:lvl8pPr>
            <a:lvl9pPr marL="3937660" indent="0">
              <a:buNone/>
              <a:defRPr sz="1800" b="1"/>
            </a:lvl9pPr>
          </a:lstStyle>
          <a:p>
            <a:pPr lvl="0"/>
            <a:r>
              <a:rPr lang="fr-FR"/>
              <a:t>Cliquez pour modifier les styles du texte du masque</a:t>
            </a:r>
          </a:p>
        </p:txBody>
      </p:sp>
      <p:sp>
        <p:nvSpPr>
          <p:cNvPr id="4" name="Espace réservé du contenu 3"/>
          <p:cNvSpPr>
            <a:spLocks noGrp="1"/>
          </p:cNvSpPr>
          <p:nvPr>
            <p:ph sz="half" idx="2"/>
          </p:nvPr>
        </p:nvSpPr>
        <p:spPr>
          <a:xfrm>
            <a:off x="609617" y="2174875"/>
            <a:ext cx="5386918"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7" y="1535114"/>
            <a:ext cx="5389033" cy="639762"/>
          </a:xfrm>
        </p:spPr>
        <p:txBody>
          <a:bodyPr anchor="b"/>
          <a:lstStyle>
            <a:lvl1pPr marL="0" indent="0">
              <a:buNone/>
              <a:defRPr sz="2600" b="1"/>
            </a:lvl1pPr>
            <a:lvl2pPr marL="492198" indent="0">
              <a:buNone/>
              <a:defRPr sz="2200" b="1"/>
            </a:lvl2pPr>
            <a:lvl3pPr marL="984419" indent="0">
              <a:buNone/>
              <a:defRPr sz="2000" b="1"/>
            </a:lvl3pPr>
            <a:lvl4pPr marL="1476623" indent="0">
              <a:buNone/>
              <a:defRPr sz="1800" b="1"/>
            </a:lvl4pPr>
            <a:lvl5pPr marL="1968843" indent="0">
              <a:buNone/>
              <a:defRPr sz="1800" b="1"/>
            </a:lvl5pPr>
            <a:lvl6pPr marL="2461042" indent="0">
              <a:buNone/>
              <a:defRPr sz="1800" b="1"/>
            </a:lvl6pPr>
            <a:lvl7pPr marL="2953233" indent="0">
              <a:buNone/>
              <a:defRPr sz="1800" b="1"/>
            </a:lvl7pPr>
            <a:lvl8pPr marL="3445440" indent="0">
              <a:buNone/>
              <a:defRPr sz="1800" b="1"/>
            </a:lvl8pPr>
            <a:lvl9pPr marL="3937660" indent="0">
              <a:buNone/>
              <a:defRPr sz="18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7" y="2174875"/>
            <a:ext cx="5389033"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EB6065-EE36-4D84-B8D1-6D7678F5916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7731426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197770-280F-4653-9659-9872590F052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1034494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E178D86-277C-45B7-B3F5-0D27A47121FA}"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7867115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lstStyle>
            <a:lvl1pPr algn="l">
              <a:defRPr sz="2200" b="1"/>
            </a:lvl1pPr>
          </a:lstStyle>
          <a:p>
            <a:r>
              <a:rPr lang="fr-FR"/>
              <a:t>Cliquez pour modifier le style du titre</a:t>
            </a:r>
          </a:p>
        </p:txBody>
      </p:sp>
      <p:sp>
        <p:nvSpPr>
          <p:cNvPr id="3" name="Espace réservé du contenu 2"/>
          <p:cNvSpPr>
            <a:spLocks noGrp="1"/>
          </p:cNvSpPr>
          <p:nvPr>
            <p:ph idx="1"/>
          </p:nvPr>
        </p:nvSpPr>
        <p:spPr>
          <a:xfrm>
            <a:off x="4766755" y="273286"/>
            <a:ext cx="6815666" cy="585311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500"/>
            </a:lvl1pPr>
            <a:lvl2pPr marL="492198" indent="0">
              <a:buNone/>
              <a:defRPr sz="1300"/>
            </a:lvl2pPr>
            <a:lvl3pPr marL="984419" indent="0">
              <a:buNone/>
              <a:defRPr sz="1100"/>
            </a:lvl3pPr>
            <a:lvl4pPr marL="1476623" indent="0">
              <a:buNone/>
              <a:defRPr sz="1100"/>
            </a:lvl4pPr>
            <a:lvl5pPr marL="1968843" indent="0">
              <a:buNone/>
              <a:defRPr sz="1100"/>
            </a:lvl5pPr>
            <a:lvl6pPr marL="2461042" indent="0">
              <a:buNone/>
              <a:defRPr sz="1100"/>
            </a:lvl6pPr>
            <a:lvl7pPr marL="2953233" indent="0">
              <a:buNone/>
              <a:defRPr sz="1100"/>
            </a:lvl7pPr>
            <a:lvl8pPr marL="3445440" indent="0">
              <a:buNone/>
              <a:defRPr sz="1100"/>
            </a:lvl8pPr>
            <a:lvl9pPr marL="3937660" indent="0">
              <a:buNone/>
              <a:defRPr sz="11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6CCFE8-95BB-4CA4-89A7-6499E442390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7597404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36" y="4800600"/>
            <a:ext cx="7315200" cy="566738"/>
          </a:xfrm>
        </p:spPr>
        <p:txBody>
          <a:bodyPr/>
          <a:lstStyle>
            <a:lvl1pPr algn="l">
              <a:defRPr sz="2200" b="1"/>
            </a:lvl1pPr>
          </a:lstStyle>
          <a:p>
            <a:r>
              <a:rPr lang="fr-FR"/>
              <a:t>Cliquez pour modifier le style du titre</a:t>
            </a:r>
          </a:p>
        </p:txBody>
      </p:sp>
      <p:sp>
        <p:nvSpPr>
          <p:cNvPr id="3" name="Espace réservé pour une image  2"/>
          <p:cNvSpPr>
            <a:spLocks noGrp="1"/>
          </p:cNvSpPr>
          <p:nvPr>
            <p:ph type="pic" idx="1"/>
          </p:nvPr>
        </p:nvSpPr>
        <p:spPr>
          <a:xfrm>
            <a:off x="2389736" y="612775"/>
            <a:ext cx="7315200" cy="4114800"/>
          </a:xfrm>
        </p:spPr>
        <p:txBody>
          <a:bodyPr/>
          <a:lstStyle>
            <a:lvl1pPr marL="0" indent="0">
              <a:buNone/>
              <a:defRPr sz="3500"/>
            </a:lvl1pPr>
            <a:lvl2pPr marL="492198" indent="0">
              <a:buNone/>
              <a:defRPr sz="3100"/>
            </a:lvl2pPr>
            <a:lvl3pPr marL="984419" indent="0">
              <a:buNone/>
              <a:defRPr sz="2600"/>
            </a:lvl3pPr>
            <a:lvl4pPr marL="1476623" indent="0">
              <a:buNone/>
              <a:defRPr sz="2200"/>
            </a:lvl4pPr>
            <a:lvl5pPr marL="1968843" indent="0">
              <a:buNone/>
              <a:defRPr sz="2200"/>
            </a:lvl5pPr>
            <a:lvl6pPr marL="2461042" indent="0">
              <a:buNone/>
              <a:defRPr sz="2200"/>
            </a:lvl6pPr>
            <a:lvl7pPr marL="2953233" indent="0">
              <a:buNone/>
              <a:defRPr sz="2200"/>
            </a:lvl7pPr>
            <a:lvl8pPr marL="3445440" indent="0">
              <a:buNone/>
              <a:defRPr sz="2200"/>
            </a:lvl8pPr>
            <a:lvl9pPr marL="3937660" indent="0">
              <a:buNone/>
              <a:defRPr sz="2200"/>
            </a:lvl9pPr>
          </a:lstStyle>
          <a:p>
            <a:pPr lvl="0"/>
            <a:endParaRPr lang="fr-FR" noProof="0"/>
          </a:p>
        </p:txBody>
      </p:sp>
      <p:sp>
        <p:nvSpPr>
          <p:cNvPr id="4" name="Espace réservé du texte 3"/>
          <p:cNvSpPr>
            <a:spLocks noGrp="1"/>
          </p:cNvSpPr>
          <p:nvPr>
            <p:ph type="body" sz="half" idx="2"/>
          </p:nvPr>
        </p:nvSpPr>
        <p:spPr>
          <a:xfrm>
            <a:off x="2389736" y="5367338"/>
            <a:ext cx="7315200" cy="804862"/>
          </a:xfrm>
        </p:spPr>
        <p:txBody>
          <a:bodyPr/>
          <a:lstStyle>
            <a:lvl1pPr marL="0" indent="0">
              <a:buNone/>
              <a:defRPr sz="1500"/>
            </a:lvl1pPr>
            <a:lvl2pPr marL="492198" indent="0">
              <a:buNone/>
              <a:defRPr sz="1300"/>
            </a:lvl2pPr>
            <a:lvl3pPr marL="984419" indent="0">
              <a:buNone/>
              <a:defRPr sz="1100"/>
            </a:lvl3pPr>
            <a:lvl4pPr marL="1476623" indent="0">
              <a:buNone/>
              <a:defRPr sz="1100"/>
            </a:lvl4pPr>
            <a:lvl5pPr marL="1968843" indent="0">
              <a:buNone/>
              <a:defRPr sz="1100"/>
            </a:lvl5pPr>
            <a:lvl6pPr marL="2461042" indent="0">
              <a:buNone/>
              <a:defRPr sz="1100"/>
            </a:lvl6pPr>
            <a:lvl7pPr marL="2953233" indent="0">
              <a:buNone/>
              <a:defRPr sz="1100"/>
            </a:lvl7pPr>
            <a:lvl8pPr marL="3445440" indent="0">
              <a:buNone/>
              <a:defRPr sz="1100"/>
            </a:lvl8pPr>
            <a:lvl9pPr marL="3937660" indent="0">
              <a:buNone/>
              <a:defRPr sz="11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6B6D50-93EB-4AE1-AFF0-282FF95C7B4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48253815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3FE82-314B-48C5-89EE-BB4B52D1CA7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7077501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14" y="277813"/>
            <a:ext cx="2743200" cy="585311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8" y="277813"/>
            <a:ext cx="8026399" cy="58531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899111-3190-43D7-B293-2381D6FA183F}"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235979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3" y="2130584"/>
            <a:ext cx="10363200" cy="1470025"/>
          </a:xfrm>
        </p:spPr>
        <p:txBody>
          <a:bodyPr/>
          <a:lstStyle/>
          <a:p>
            <a:r>
              <a:rPr lang="fr-FR"/>
              <a:t>Modifiez le style du titre</a:t>
            </a:r>
          </a:p>
        </p:txBody>
      </p:sp>
      <p:sp>
        <p:nvSpPr>
          <p:cNvPr id="3" name="Sous-titre 2"/>
          <p:cNvSpPr>
            <a:spLocks noGrp="1"/>
          </p:cNvSpPr>
          <p:nvPr>
            <p:ph type="subTitle" idx="1"/>
          </p:nvPr>
        </p:nvSpPr>
        <p:spPr>
          <a:xfrm>
            <a:off x="1828817" y="3886202"/>
            <a:ext cx="8534401" cy="1752600"/>
          </a:xfrm>
        </p:spPr>
        <p:txBody>
          <a:bodyPr/>
          <a:lstStyle>
            <a:lvl1pPr marL="0" indent="0" algn="ctr">
              <a:buNone/>
              <a:defRPr>
                <a:solidFill>
                  <a:schemeClr val="tx1">
                    <a:tint val="75000"/>
                  </a:schemeClr>
                </a:solidFill>
              </a:defRPr>
            </a:lvl1pPr>
            <a:lvl2pPr marL="456538" indent="0" algn="ctr">
              <a:buNone/>
              <a:defRPr>
                <a:solidFill>
                  <a:schemeClr val="tx1">
                    <a:tint val="75000"/>
                  </a:schemeClr>
                </a:solidFill>
              </a:defRPr>
            </a:lvl2pPr>
            <a:lvl3pPr marL="913080" indent="0" algn="ctr">
              <a:buNone/>
              <a:defRPr>
                <a:solidFill>
                  <a:schemeClr val="tx1">
                    <a:tint val="75000"/>
                  </a:schemeClr>
                </a:solidFill>
              </a:defRPr>
            </a:lvl3pPr>
            <a:lvl4pPr marL="1369621" indent="0" algn="ctr">
              <a:buNone/>
              <a:defRPr>
                <a:solidFill>
                  <a:schemeClr val="tx1">
                    <a:tint val="75000"/>
                  </a:schemeClr>
                </a:solidFill>
              </a:defRPr>
            </a:lvl4pPr>
            <a:lvl5pPr marL="1826159" indent="0" algn="ctr">
              <a:buNone/>
              <a:defRPr>
                <a:solidFill>
                  <a:schemeClr val="tx1">
                    <a:tint val="75000"/>
                  </a:schemeClr>
                </a:solidFill>
              </a:defRPr>
            </a:lvl5pPr>
            <a:lvl6pPr marL="2282700" indent="0" algn="ctr">
              <a:buNone/>
              <a:defRPr>
                <a:solidFill>
                  <a:schemeClr val="tx1">
                    <a:tint val="75000"/>
                  </a:schemeClr>
                </a:solidFill>
              </a:defRPr>
            </a:lvl6pPr>
            <a:lvl7pPr marL="2739240" indent="0" algn="ctr">
              <a:buNone/>
              <a:defRPr>
                <a:solidFill>
                  <a:schemeClr val="tx1">
                    <a:tint val="75000"/>
                  </a:schemeClr>
                </a:solidFill>
              </a:defRPr>
            </a:lvl7pPr>
            <a:lvl8pPr marL="3195773" indent="0" algn="ctr">
              <a:buNone/>
              <a:defRPr>
                <a:solidFill>
                  <a:schemeClr val="tx1">
                    <a:tint val="75000"/>
                  </a:schemeClr>
                </a:solidFill>
              </a:defRPr>
            </a:lvl8pPr>
            <a:lvl9pPr marL="3652318"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C620155A-B9BE-462B-BF2F-82F03D28C2AC}"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447572B-A806-43A2-B76C-E8F3FBBDFF5A}" type="slidenum">
              <a:rPr lang="fr-FR"/>
              <a:pPr>
                <a:defRPr/>
              </a:pPr>
              <a:t>‹N°›</a:t>
            </a:fld>
            <a:endParaRPr lang="fr-FR"/>
          </a:p>
        </p:txBody>
      </p:sp>
    </p:spTree>
    <p:extLst>
      <p:ext uri="{BB962C8B-B14F-4D97-AF65-F5344CB8AC3E}">
        <p14:creationId xmlns:p14="http://schemas.microsoft.com/office/powerpoint/2010/main" val="2329628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EAEEEC28-5EE1-4D55-8A1B-225B172FB4AE}"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E2198B6-6706-484F-907C-B9A85FE45B7C}" type="slidenum">
              <a:rPr lang="fr-FR"/>
              <a:pPr>
                <a:defRPr/>
              </a:pPr>
              <a:t>‹N°›</a:t>
            </a:fld>
            <a:endParaRPr lang="fr-FR"/>
          </a:p>
        </p:txBody>
      </p:sp>
    </p:spTree>
    <p:extLst>
      <p:ext uri="{BB962C8B-B14F-4D97-AF65-F5344CB8AC3E}">
        <p14:creationId xmlns:p14="http://schemas.microsoft.com/office/powerpoint/2010/main" val="186390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7112"/>
            <a:ext cx="10363200" cy="1362075"/>
          </a:xfrm>
        </p:spPr>
        <p:txBody>
          <a:bodyPr anchor="t"/>
          <a:lstStyle>
            <a:lvl1pPr algn="l">
              <a:defRPr sz="3992" b="1" cap="all"/>
            </a:lvl1pPr>
          </a:lstStyle>
          <a:p>
            <a:r>
              <a:rPr lang="fr-FR"/>
              <a:t>Modifiez le style du titre</a:t>
            </a:r>
          </a:p>
        </p:txBody>
      </p:sp>
      <p:sp>
        <p:nvSpPr>
          <p:cNvPr id="3" name="Espace réservé du texte 2"/>
          <p:cNvSpPr>
            <a:spLocks noGrp="1"/>
          </p:cNvSpPr>
          <p:nvPr>
            <p:ph type="body" idx="1"/>
          </p:nvPr>
        </p:nvSpPr>
        <p:spPr>
          <a:xfrm>
            <a:off x="963088" y="2906722"/>
            <a:ext cx="10363200" cy="1500187"/>
          </a:xfrm>
        </p:spPr>
        <p:txBody>
          <a:bodyPr anchor="b"/>
          <a:lstStyle>
            <a:lvl1pPr marL="0" indent="0">
              <a:buNone/>
              <a:defRPr sz="1996">
                <a:solidFill>
                  <a:schemeClr val="tx1">
                    <a:tint val="75000"/>
                  </a:schemeClr>
                </a:solidFill>
              </a:defRPr>
            </a:lvl1pPr>
            <a:lvl2pPr marL="456538" indent="0">
              <a:buNone/>
              <a:defRPr sz="1814">
                <a:solidFill>
                  <a:schemeClr val="tx1">
                    <a:tint val="75000"/>
                  </a:schemeClr>
                </a:solidFill>
              </a:defRPr>
            </a:lvl2pPr>
            <a:lvl3pPr marL="913080" indent="0">
              <a:buNone/>
              <a:defRPr sz="1633">
                <a:solidFill>
                  <a:schemeClr val="tx1">
                    <a:tint val="75000"/>
                  </a:schemeClr>
                </a:solidFill>
              </a:defRPr>
            </a:lvl3pPr>
            <a:lvl4pPr marL="1369621" indent="0">
              <a:buNone/>
              <a:defRPr sz="1361">
                <a:solidFill>
                  <a:schemeClr val="tx1">
                    <a:tint val="75000"/>
                  </a:schemeClr>
                </a:solidFill>
              </a:defRPr>
            </a:lvl4pPr>
            <a:lvl5pPr marL="1826159" indent="0">
              <a:buNone/>
              <a:defRPr sz="1361">
                <a:solidFill>
                  <a:schemeClr val="tx1">
                    <a:tint val="75000"/>
                  </a:schemeClr>
                </a:solidFill>
              </a:defRPr>
            </a:lvl5pPr>
            <a:lvl6pPr marL="2282700" indent="0">
              <a:buNone/>
              <a:defRPr sz="1361">
                <a:solidFill>
                  <a:schemeClr val="tx1">
                    <a:tint val="75000"/>
                  </a:schemeClr>
                </a:solidFill>
              </a:defRPr>
            </a:lvl6pPr>
            <a:lvl7pPr marL="2739240" indent="0">
              <a:buNone/>
              <a:defRPr sz="1361">
                <a:solidFill>
                  <a:schemeClr val="tx1">
                    <a:tint val="75000"/>
                  </a:schemeClr>
                </a:solidFill>
              </a:defRPr>
            </a:lvl7pPr>
            <a:lvl8pPr marL="3195773" indent="0">
              <a:buNone/>
              <a:defRPr sz="1361">
                <a:solidFill>
                  <a:schemeClr val="tx1">
                    <a:tint val="75000"/>
                  </a:schemeClr>
                </a:solidFill>
              </a:defRPr>
            </a:lvl8pPr>
            <a:lvl9pPr marL="3652318" indent="0">
              <a:buNone/>
              <a:defRPr sz="1361">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546F65E-ECD7-4A80-A300-0E1EB9CAB0EF}"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C6B85B6-DAB6-4F39-9882-8C4B84BDB2F7}" type="slidenum">
              <a:rPr lang="fr-FR"/>
              <a:pPr>
                <a:defRPr/>
              </a:pPr>
              <a:t>‹N°›</a:t>
            </a:fld>
            <a:endParaRPr lang="fr-FR"/>
          </a:p>
        </p:txBody>
      </p:sp>
    </p:spTree>
    <p:extLst>
      <p:ext uri="{BB962C8B-B14F-4D97-AF65-F5344CB8AC3E}">
        <p14:creationId xmlns:p14="http://schemas.microsoft.com/office/powerpoint/2010/main" val="2645080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6"/>
            <a:ext cx="5384800" cy="4525963"/>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6"/>
            <a:ext cx="5384800" cy="4525963"/>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5D628F29-67D3-45EA-B07C-FFFAAD1D706D}"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223D09F-E7F5-4F27-9304-50FA1B5D68D2}" type="slidenum">
              <a:rPr lang="fr-FR"/>
              <a:pPr>
                <a:defRPr/>
              </a:pPr>
              <a:t>‹N°›</a:t>
            </a:fld>
            <a:endParaRPr lang="fr-FR"/>
          </a:p>
        </p:txBody>
      </p:sp>
    </p:spTree>
    <p:extLst>
      <p:ext uri="{BB962C8B-B14F-4D97-AF65-F5344CB8AC3E}">
        <p14:creationId xmlns:p14="http://schemas.microsoft.com/office/powerpoint/2010/main" val="96888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19" y="1535114"/>
            <a:ext cx="5386919" cy="639762"/>
          </a:xfrm>
        </p:spPr>
        <p:txBody>
          <a:bodyPr anchor="b"/>
          <a:lstStyle>
            <a:lvl1pPr marL="0" indent="0">
              <a:buNone/>
              <a:defRPr sz="2359" b="1"/>
            </a:lvl1pPr>
            <a:lvl2pPr marL="456538" indent="0">
              <a:buNone/>
              <a:defRPr sz="1996" b="1"/>
            </a:lvl2pPr>
            <a:lvl3pPr marL="913080" indent="0">
              <a:buNone/>
              <a:defRPr sz="1814" b="1"/>
            </a:lvl3pPr>
            <a:lvl4pPr marL="1369621" indent="0">
              <a:buNone/>
              <a:defRPr sz="1633" b="1"/>
            </a:lvl4pPr>
            <a:lvl5pPr marL="1826159" indent="0">
              <a:buNone/>
              <a:defRPr sz="1633" b="1"/>
            </a:lvl5pPr>
            <a:lvl6pPr marL="2282700" indent="0">
              <a:buNone/>
              <a:defRPr sz="1633" b="1"/>
            </a:lvl6pPr>
            <a:lvl7pPr marL="2739240" indent="0">
              <a:buNone/>
              <a:defRPr sz="1633" b="1"/>
            </a:lvl7pPr>
            <a:lvl8pPr marL="3195773" indent="0">
              <a:buNone/>
              <a:defRPr sz="1633" b="1"/>
            </a:lvl8pPr>
            <a:lvl9pPr marL="3652318" indent="0">
              <a:buNone/>
              <a:defRPr sz="1633" b="1"/>
            </a:lvl9pPr>
          </a:lstStyle>
          <a:p>
            <a:pPr lvl="0"/>
            <a:r>
              <a:rPr lang="fr-FR"/>
              <a:t>Modifiez les styles du texte du masque</a:t>
            </a:r>
          </a:p>
        </p:txBody>
      </p:sp>
      <p:sp>
        <p:nvSpPr>
          <p:cNvPr id="4" name="Espace réservé du contenu 3"/>
          <p:cNvSpPr>
            <a:spLocks noGrp="1"/>
          </p:cNvSpPr>
          <p:nvPr>
            <p:ph sz="half" idx="2"/>
          </p:nvPr>
        </p:nvSpPr>
        <p:spPr>
          <a:xfrm>
            <a:off x="609619" y="2174875"/>
            <a:ext cx="5386919"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470" y="1535114"/>
            <a:ext cx="5389033" cy="639762"/>
          </a:xfrm>
        </p:spPr>
        <p:txBody>
          <a:bodyPr anchor="b"/>
          <a:lstStyle>
            <a:lvl1pPr marL="0" indent="0">
              <a:buNone/>
              <a:defRPr sz="2359" b="1"/>
            </a:lvl1pPr>
            <a:lvl2pPr marL="456538" indent="0">
              <a:buNone/>
              <a:defRPr sz="1996" b="1"/>
            </a:lvl2pPr>
            <a:lvl3pPr marL="913080" indent="0">
              <a:buNone/>
              <a:defRPr sz="1814" b="1"/>
            </a:lvl3pPr>
            <a:lvl4pPr marL="1369621" indent="0">
              <a:buNone/>
              <a:defRPr sz="1633" b="1"/>
            </a:lvl4pPr>
            <a:lvl5pPr marL="1826159" indent="0">
              <a:buNone/>
              <a:defRPr sz="1633" b="1"/>
            </a:lvl5pPr>
            <a:lvl6pPr marL="2282700" indent="0">
              <a:buNone/>
              <a:defRPr sz="1633" b="1"/>
            </a:lvl6pPr>
            <a:lvl7pPr marL="2739240" indent="0">
              <a:buNone/>
              <a:defRPr sz="1633" b="1"/>
            </a:lvl7pPr>
            <a:lvl8pPr marL="3195773" indent="0">
              <a:buNone/>
              <a:defRPr sz="1633" b="1"/>
            </a:lvl8pPr>
            <a:lvl9pPr marL="3652318" indent="0">
              <a:buNone/>
              <a:defRPr sz="1633" b="1"/>
            </a:lvl9pPr>
          </a:lstStyle>
          <a:p>
            <a:pPr lvl="0"/>
            <a:r>
              <a:rPr lang="fr-FR"/>
              <a:t>Modifiez les styles du texte du masque</a:t>
            </a:r>
          </a:p>
        </p:txBody>
      </p:sp>
      <p:sp>
        <p:nvSpPr>
          <p:cNvPr id="6" name="Espace réservé du contenu 5"/>
          <p:cNvSpPr>
            <a:spLocks noGrp="1"/>
          </p:cNvSpPr>
          <p:nvPr>
            <p:ph sz="quarter" idx="4"/>
          </p:nvPr>
        </p:nvSpPr>
        <p:spPr>
          <a:xfrm>
            <a:off x="6193470" y="2174875"/>
            <a:ext cx="5389033"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866F0D7F-33EA-4115-A6C2-0E7EFB1B1AE4}" type="datetimeFigureOut">
              <a:rPr lang="fr-FR"/>
              <a:pPr>
                <a:defRPr/>
              </a:pPr>
              <a:t>22/04/2020</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42461232-756F-40F0-9919-7BB3AB51AFA6}" type="slidenum">
              <a:rPr lang="fr-FR"/>
              <a:pPr>
                <a:defRPr/>
              </a:pPr>
              <a:t>‹N°›</a:t>
            </a:fld>
            <a:endParaRPr lang="fr-FR"/>
          </a:p>
        </p:txBody>
      </p:sp>
    </p:spTree>
    <p:extLst>
      <p:ext uri="{BB962C8B-B14F-4D97-AF65-F5344CB8AC3E}">
        <p14:creationId xmlns:p14="http://schemas.microsoft.com/office/powerpoint/2010/main" val="1767744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FFD90430-1A0C-4E96-AAF8-636B2BA3DC30}" type="datetimeFigureOut">
              <a:rPr lang="fr-FR"/>
              <a:pPr>
                <a:defRPr/>
              </a:pPr>
              <a:t>22/04/2020</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31451206-8FC0-467B-979A-FABBE7FCCEAD}" type="slidenum">
              <a:rPr lang="fr-FR"/>
              <a:pPr>
                <a:defRPr/>
              </a:pPr>
              <a:t>‹N°›</a:t>
            </a:fld>
            <a:endParaRPr lang="fr-FR"/>
          </a:p>
        </p:txBody>
      </p:sp>
    </p:spTree>
    <p:extLst>
      <p:ext uri="{BB962C8B-B14F-4D97-AF65-F5344CB8AC3E}">
        <p14:creationId xmlns:p14="http://schemas.microsoft.com/office/powerpoint/2010/main" val="308140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2" y="1709756"/>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2"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0A9DE39F-3C33-4935-98A6-CCE50A3DAF84}" type="datetimeFigureOut">
              <a:rPr lang="fr-FR" smtClean="0"/>
              <a:t>22/04/2020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54618D-67ED-46A3-B4CA-B16DEB660BB6}" type="slidenum">
              <a:rPr lang="fr-FR" smtClean="0"/>
              <a:t>‹N°›</a:t>
            </a:fld>
            <a:endParaRPr lang="fr-FR"/>
          </a:p>
        </p:txBody>
      </p:sp>
    </p:spTree>
    <p:extLst>
      <p:ext uri="{BB962C8B-B14F-4D97-AF65-F5344CB8AC3E}">
        <p14:creationId xmlns:p14="http://schemas.microsoft.com/office/powerpoint/2010/main" val="1698086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C7BF4836-2A8A-4AE3-BE2D-671E1D288406}" type="datetimeFigureOut">
              <a:rPr lang="fr-FR"/>
              <a:pPr>
                <a:defRPr/>
              </a:pPr>
              <a:t>22/04/2020</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6F101054-72FB-4C20-93B2-484C0738B2E6}" type="slidenum">
              <a:rPr lang="fr-FR"/>
              <a:pPr>
                <a:defRPr/>
              </a:pPr>
              <a:t>‹N°›</a:t>
            </a:fld>
            <a:endParaRPr lang="fr-FR"/>
          </a:p>
        </p:txBody>
      </p:sp>
    </p:spTree>
    <p:extLst>
      <p:ext uri="{BB962C8B-B14F-4D97-AF65-F5344CB8AC3E}">
        <p14:creationId xmlns:p14="http://schemas.microsoft.com/office/powerpoint/2010/main" val="2484790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1996" b="1"/>
            </a:lvl1pPr>
          </a:lstStyle>
          <a:p>
            <a:r>
              <a:rPr lang="fr-FR"/>
              <a:t>Modifiez le style du titre</a:t>
            </a:r>
          </a:p>
        </p:txBody>
      </p:sp>
      <p:sp>
        <p:nvSpPr>
          <p:cNvPr id="3" name="Espace réservé du contenu 2"/>
          <p:cNvSpPr>
            <a:spLocks noGrp="1"/>
          </p:cNvSpPr>
          <p:nvPr>
            <p:ph idx="1"/>
          </p:nvPr>
        </p:nvSpPr>
        <p:spPr>
          <a:xfrm>
            <a:off x="4766745" y="273174"/>
            <a:ext cx="6815667" cy="5853113"/>
          </a:xfrm>
        </p:spPr>
        <p:txBody>
          <a:bodyPr/>
          <a:lstStyle>
            <a:lvl1pPr>
              <a:defRPr sz="3175"/>
            </a:lvl1pPr>
            <a:lvl2pPr>
              <a:defRPr sz="2812"/>
            </a:lvl2pPr>
            <a:lvl3pPr>
              <a:defRPr sz="2359"/>
            </a:lvl3pPr>
            <a:lvl4pPr>
              <a:defRPr sz="1996"/>
            </a:lvl4pPr>
            <a:lvl5pPr>
              <a:defRPr sz="1996"/>
            </a:lvl5pPr>
            <a:lvl6pPr>
              <a:defRPr sz="1996"/>
            </a:lvl6pPr>
            <a:lvl7pPr>
              <a:defRPr sz="1996"/>
            </a:lvl7pPr>
            <a:lvl8pPr>
              <a:defRPr sz="1996"/>
            </a:lvl8pPr>
            <a:lvl9pPr>
              <a:defRPr sz="1996"/>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361"/>
            </a:lvl1pPr>
            <a:lvl2pPr marL="456538" indent="0">
              <a:buNone/>
              <a:defRPr sz="1179"/>
            </a:lvl2pPr>
            <a:lvl3pPr marL="913080" indent="0">
              <a:buNone/>
              <a:defRPr sz="998"/>
            </a:lvl3pPr>
            <a:lvl4pPr marL="1369621" indent="0">
              <a:buNone/>
              <a:defRPr sz="907"/>
            </a:lvl4pPr>
            <a:lvl5pPr marL="1826159" indent="0">
              <a:buNone/>
              <a:defRPr sz="907"/>
            </a:lvl5pPr>
            <a:lvl6pPr marL="2282700" indent="0">
              <a:buNone/>
              <a:defRPr sz="907"/>
            </a:lvl6pPr>
            <a:lvl7pPr marL="2739240" indent="0">
              <a:buNone/>
              <a:defRPr sz="907"/>
            </a:lvl7pPr>
            <a:lvl8pPr marL="3195773" indent="0">
              <a:buNone/>
              <a:defRPr sz="907"/>
            </a:lvl8pPr>
            <a:lvl9pPr marL="3652318" indent="0">
              <a:buNone/>
              <a:defRPr sz="907"/>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98660C2-1C61-49EC-ABEC-3DB19A1D9BFE}"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28A1C16-B793-4FBE-8D7D-6450516C406D}" type="slidenum">
              <a:rPr lang="fr-FR"/>
              <a:pPr>
                <a:defRPr/>
              </a:pPr>
              <a:t>‹N°›</a:t>
            </a:fld>
            <a:endParaRPr lang="fr-FR"/>
          </a:p>
        </p:txBody>
      </p:sp>
    </p:spTree>
    <p:extLst>
      <p:ext uri="{BB962C8B-B14F-4D97-AF65-F5344CB8AC3E}">
        <p14:creationId xmlns:p14="http://schemas.microsoft.com/office/powerpoint/2010/main" val="2718117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9" y="4800600"/>
            <a:ext cx="7315200" cy="566738"/>
          </a:xfrm>
        </p:spPr>
        <p:txBody>
          <a:bodyPr anchor="b"/>
          <a:lstStyle>
            <a:lvl1pPr algn="l">
              <a:defRPr sz="1996" b="1"/>
            </a:lvl1pPr>
          </a:lstStyle>
          <a:p>
            <a:r>
              <a:rPr lang="fr-FR"/>
              <a:t>Modifiez le style du titre</a:t>
            </a:r>
          </a:p>
        </p:txBody>
      </p:sp>
      <p:sp>
        <p:nvSpPr>
          <p:cNvPr id="3" name="Espace réservé pour une image  2"/>
          <p:cNvSpPr>
            <a:spLocks noGrp="1"/>
          </p:cNvSpPr>
          <p:nvPr>
            <p:ph type="pic" idx="1"/>
          </p:nvPr>
        </p:nvSpPr>
        <p:spPr>
          <a:xfrm>
            <a:off x="2389719" y="612775"/>
            <a:ext cx="7315200" cy="4114800"/>
          </a:xfrm>
        </p:spPr>
        <p:txBody>
          <a:bodyPr rtlCol="0">
            <a:normAutofit/>
          </a:bodyPr>
          <a:lstStyle>
            <a:lvl1pPr marL="0" indent="0">
              <a:buNone/>
              <a:defRPr sz="3175"/>
            </a:lvl1pPr>
            <a:lvl2pPr marL="456538" indent="0">
              <a:buNone/>
              <a:defRPr sz="2812"/>
            </a:lvl2pPr>
            <a:lvl3pPr marL="913080" indent="0">
              <a:buNone/>
              <a:defRPr sz="2359"/>
            </a:lvl3pPr>
            <a:lvl4pPr marL="1369621" indent="0">
              <a:buNone/>
              <a:defRPr sz="1996"/>
            </a:lvl4pPr>
            <a:lvl5pPr marL="1826159" indent="0">
              <a:buNone/>
              <a:defRPr sz="1996"/>
            </a:lvl5pPr>
            <a:lvl6pPr marL="2282700" indent="0">
              <a:buNone/>
              <a:defRPr sz="1996"/>
            </a:lvl6pPr>
            <a:lvl7pPr marL="2739240" indent="0">
              <a:buNone/>
              <a:defRPr sz="1996"/>
            </a:lvl7pPr>
            <a:lvl8pPr marL="3195773" indent="0">
              <a:buNone/>
              <a:defRPr sz="1996"/>
            </a:lvl8pPr>
            <a:lvl9pPr marL="3652318" indent="0">
              <a:buNone/>
              <a:defRPr sz="1996"/>
            </a:lvl9pPr>
          </a:lstStyle>
          <a:p>
            <a:pPr lvl="0"/>
            <a:endParaRPr lang="fr-FR" noProof="0"/>
          </a:p>
        </p:txBody>
      </p:sp>
      <p:sp>
        <p:nvSpPr>
          <p:cNvPr id="4" name="Espace réservé du texte 3"/>
          <p:cNvSpPr>
            <a:spLocks noGrp="1"/>
          </p:cNvSpPr>
          <p:nvPr>
            <p:ph type="body" sz="half" idx="2"/>
          </p:nvPr>
        </p:nvSpPr>
        <p:spPr>
          <a:xfrm>
            <a:off x="2389719" y="5367338"/>
            <a:ext cx="7315200" cy="804862"/>
          </a:xfrm>
        </p:spPr>
        <p:txBody>
          <a:bodyPr/>
          <a:lstStyle>
            <a:lvl1pPr marL="0" indent="0">
              <a:buNone/>
              <a:defRPr sz="1361"/>
            </a:lvl1pPr>
            <a:lvl2pPr marL="456538" indent="0">
              <a:buNone/>
              <a:defRPr sz="1179"/>
            </a:lvl2pPr>
            <a:lvl3pPr marL="913080" indent="0">
              <a:buNone/>
              <a:defRPr sz="998"/>
            </a:lvl3pPr>
            <a:lvl4pPr marL="1369621" indent="0">
              <a:buNone/>
              <a:defRPr sz="907"/>
            </a:lvl4pPr>
            <a:lvl5pPr marL="1826159" indent="0">
              <a:buNone/>
              <a:defRPr sz="907"/>
            </a:lvl5pPr>
            <a:lvl6pPr marL="2282700" indent="0">
              <a:buNone/>
              <a:defRPr sz="907"/>
            </a:lvl6pPr>
            <a:lvl7pPr marL="2739240" indent="0">
              <a:buNone/>
              <a:defRPr sz="907"/>
            </a:lvl7pPr>
            <a:lvl8pPr marL="3195773" indent="0">
              <a:buNone/>
              <a:defRPr sz="907"/>
            </a:lvl8pPr>
            <a:lvl9pPr marL="3652318" indent="0">
              <a:buNone/>
              <a:defRPr sz="907"/>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8577412-5835-4596-BA8E-898897AD1ACF}"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DDA1E08-A078-4147-8EB2-9A94245DD8B8}" type="slidenum">
              <a:rPr lang="fr-FR"/>
              <a:pPr>
                <a:defRPr/>
              </a:pPr>
              <a:t>‹N°›</a:t>
            </a:fld>
            <a:endParaRPr lang="fr-FR"/>
          </a:p>
        </p:txBody>
      </p:sp>
    </p:spTree>
    <p:extLst>
      <p:ext uri="{BB962C8B-B14F-4D97-AF65-F5344CB8AC3E}">
        <p14:creationId xmlns:p14="http://schemas.microsoft.com/office/powerpoint/2010/main" val="589801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CA755BDD-E122-4A18-BB10-0DC3F92DED7E}"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DCA4EC7-22C5-4C91-93B3-1FE91D42BB01}" type="slidenum">
              <a:rPr lang="fr-FR"/>
              <a:pPr>
                <a:defRPr/>
              </a:pPr>
              <a:t>‹N°›</a:t>
            </a:fld>
            <a:endParaRPr lang="fr-FR"/>
          </a:p>
        </p:txBody>
      </p:sp>
    </p:spTree>
    <p:extLst>
      <p:ext uri="{BB962C8B-B14F-4D97-AF65-F5344CB8AC3E}">
        <p14:creationId xmlns:p14="http://schemas.microsoft.com/office/powerpoint/2010/main" val="2870134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3" y="274760"/>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74" y="274760"/>
            <a:ext cx="8026399"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8FFA8832-E7FD-49A2-9345-5B0C1E32BB8C}"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A9382EA-7782-4292-BB00-E6B7B2FE1C72}" type="slidenum">
              <a:rPr lang="fr-FR"/>
              <a:pPr>
                <a:defRPr/>
              </a:pPr>
              <a:t>‹N°›</a:t>
            </a:fld>
            <a:endParaRPr lang="fr-FR"/>
          </a:p>
        </p:txBody>
      </p:sp>
    </p:spTree>
    <p:extLst>
      <p:ext uri="{BB962C8B-B14F-4D97-AF65-F5344CB8AC3E}">
        <p14:creationId xmlns:p14="http://schemas.microsoft.com/office/powerpoint/2010/main" val="3817215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3" y="2130584"/>
            <a:ext cx="10363200" cy="1470025"/>
          </a:xfrm>
        </p:spPr>
        <p:txBody>
          <a:bodyPr/>
          <a:lstStyle/>
          <a:p>
            <a:r>
              <a:rPr lang="fr-FR"/>
              <a:t>Modifiez le style du titre</a:t>
            </a:r>
          </a:p>
        </p:txBody>
      </p:sp>
      <p:sp>
        <p:nvSpPr>
          <p:cNvPr id="3" name="Sous-titre 2"/>
          <p:cNvSpPr>
            <a:spLocks noGrp="1"/>
          </p:cNvSpPr>
          <p:nvPr>
            <p:ph type="subTitle" idx="1"/>
          </p:nvPr>
        </p:nvSpPr>
        <p:spPr>
          <a:xfrm>
            <a:off x="1828817" y="3886202"/>
            <a:ext cx="8534401" cy="1752600"/>
          </a:xfrm>
        </p:spPr>
        <p:txBody>
          <a:bodyPr/>
          <a:lstStyle>
            <a:lvl1pPr marL="0" indent="0" algn="ctr">
              <a:buNone/>
              <a:defRPr>
                <a:solidFill>
                  <a:schemeClr val="tx1">
                    <a:tint val="75000"/>
                  </a:schemeClr>
                </a:solidFill>
              </a:defRPr>
            </a:lvl1pPr>
            <a:lvl2pPr marL="455922" indent="0" algn="ctr">
              <a:buNone/>
              <a:defRPr>
                <a:solidFill>
                  <a:schemeClr val="tx1">
                    <a:tint val="75000"/>
                  </a:schemeClr>
                </a:solidFill>
              </a:defRPr>
            </a:lvl2pPr>
            <a:lvl3pPr marL="911849" indent="0" algn="ctr">
              <a:buNone/>
              <a:defRPr>
                <a:solidFill>
                  <a:schemeClr val="tx1">
                    <a:tint val="75000"/>
                  </a:schemeClr>
                </a:solidFill>
              </a:defRPr>
            </a:lvl3pPr>
            <a:lvl4pPr marL="1367777" indent="0" algn="ctr">
              <a:buNone/>
              <a:defRPr>
                <a:solidFill>
                  <a:schemeClr val="tx1">
                    <a:tint val="75000"/>
                  </a:schemeClr>
                </a:solidFill>
              </a:defRPr>
            </a:lvl4pPr>
            <a:lvl5pPr marL="1823700" indent="0" algn="ctr">
              <a:buNone/>
              <a:defRPr>
                <a:solidFill>
                  <a:schemeClr val="tx1">
                    <a:tint val="75000"/>
                  </a:schemeClr>
                </a:solidFill>
              </a:defRPr>
            </a:lvl5pPr>
            <a:lvl6pPr marL="2279628" indent="0" algn="ctr">
              <a:buNone/>
              <a:defRPr>
                <a:solidFill>
                  <a:schemeClr val="tx1">
                    <a:tint val="75000"/>
                  </a:schemeClr>
                </a:solidFill>
              </a:defRPr>
            </a:lvl6pPr>
            <a:lvl7pPr marL="2735549" indent="0" algn="ctr">
              <a:buNone/>
              <a:defRPr>
                <a:solidFill>
                  <a:schemeClr val="tx1">
                    <a:tint val="75000"/>
                  </a:schemeClr>
                </a:solidFill>
              </a:defRPr>
            </a:lvl7pPr>
            <a:lvl8pPr marL="3191468" indent="0" algn="ctr">
              <a:buNone/>
              <a:defRPr>
                <a:solidFill>
                  <a:schemeClr val="tx1">
                    <a:tint val="75000"/>
                  </a:schemeClr>
                </a:solidFill>
              </a:defRPr>
            </a:lvl8pPr>
            <a:lvl9pPr marL="3647398"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C620155A-B9BE-462B-BF2F-82F03D28C2AC}"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447572B-A806-43A2-B76C-E8F3FBBDFF5A}" type="slidenum">
              <a:rPr lang="fr-FR"/>
              <a:pPr>
                <a:defRPr/>
              </a:pPr>
              <a:t>‹N°›</a:t>
            </a:fld>
            <a:endParaRPr lang="fr-FR"/>
          </a:p>
        </p:txBody>
      </p:sp>
    </p:spTree>
    <p:extLst>
      <p:ext uri="{BB962C8B-B14F-4D97-AF65-F5344CB8AC3E}">
        <p14:creationId xmlns:p14="http://schemas.microsoft.com/office/powerpoint/2010/main" val="413896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EAEEEC28-5EE1-4D55-8A1B-225B172FB4AE}"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E2198B6-6706-484F-907C-B9A85FE45B7C}" type="slidenum">
              <a:rPr lang="fr-FR"/>
              <a:pPr>
                <a:defRPr/>
              </a:pPr>
              <a:t>‹N°›</a:t>
            </a:fld>
            <a:endParaRPr lang="fr-FR"/>
          </a:p>
        </p:txBody>
      </p:sp>
    </p:spTree>
    <p:extLst>
      <p:ext uri="{BB962C8B-B14F-4D97-AF65-F5344CB8AC3E}">
        <p14:creationId xmlns:p14="http://schemas.microsoft.com/office/powerpoint/2010/main" val="1828609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7125"/>
            <a:ext cx="10363200" cy="1362075"/>
          </a:xfrm>
        </p:spPr>
        <p:txBody>
          <a:bodyPr anchor="t"/>
          <a:lstStyle>
            <a:lvl1pPr algn="l">
              <a:defRPr sz="3992" b="1" cap="all"/>
            </a:lvl1pPr>
          </a:lstStyle>
          <a:p>
            <a:r>
              <a:rPr lang="fr-FR"/>
              <a:t>Modifiez le style du titre</a:t>
            </a:r>
          </a:p>
        </p:txBody>
      </p:sp>
      <p:sp>
        <p:nvSpPr>
          <p:cNvPr id="3" name="Espace réservé du texte 2"/>
          <p:cNvSpPr>
            <a:spLocks noGrp="1"/>
          </p:cNvSpPr>
          <p:nvPr>
            <p:ph type="body" idx="1"/>
          </p:nvPr>
        </p:nvSpPr>
        <p:spPr>
          <a:xfrm>
            <a:off x="963088" y="2906722"/>
            <a:ext cx="10363200" cy="1500187"/>
          </a:xfrm>
        </p:spPr>
        <p:txBody>
          <a:bodyPr anchor="b"/>
          <a:lstStyle>
            <a:lvl1pPr marL="0" indent="0">
              <a:buNone/>
              <a:defRPr sz="1996">
                <a:solidFill>
                  <a:schemeClr val="tx1">
                    <a:tint val="75000"/>
                  </a:schemeClr>
                </a:solidFill>
              </a:defRPr>
            </a:lvl1pPr>
            <a:lvl2pPr marL="455922" indent="0">
              <a:buNone/>
              <a:defRPr sz="1814">
                <a:solidFill>
                  <a:schemeClr val="tx1">
                    <a:tint val="75000"/>
                  </a:schemeClr>
                </a:solidFill>
              </a:defRPr>
            </a:lvl2pPr>
            <a:lvl3pPr marL="911849" indent="0">
              <a:buNone/>
              <a:defRPr sz="1633">
                <a:solidFill>
                  <a:schemeClr val="tx1">
                    <a:tint val="75000"/>
                  </a:schemeClr>
                </a:solidFill>
              </a:defRPr>
            </a:lvl3pPr>
            <a:lvl4pPr marL="1367777" indent="0">
              <a:buNone/>
              <a:defRPr sz="1361">
                <a:solidFill>
                  <a:schemeClr val="tx1">
                    <a:tint val="75000"/>
                  </a:schemeClr>
                </a:solidFill>
              </a:defRPr>
            </a:lvl4pPr>
            <a:lvl5pPr marL="1823700" indent="0">
              <a:buNone/>
              <a:defRPr sz="1361">
                <a:solidFill>
                  <a:schemeClr val="tx1">
                    <a:tint val="75000"/>
                  </a:schemeClr>
                </a:solidFill>
              </a:defRPr>
            </a:lvl5pPr>
            <a:lvl6pPr marL="2279628" indent="0">
              <a:buNone/>
              <a:defRPr sz="1361">
                <a:solidFill>
                  <a:schemeClr val="tx1">
                    <a:tint val="75000"/>
                  </a:schemeClr>
                </a:solidFill>
              </a:defRPr>
            </a:lvl6pPr>
            <a:lvl7pPr marL="2735549" indent="0">
              <a:buNone/>
              <a:defRPr sz="1361">
                <a:solidFill>
                  <a:schemeClr val="tx1">
                    <a:tint val="75000"/>
                  </a:schemeClr>
                </a:solidFill>
              </a:defRPr>
            </a:lvl7pPr>
            <a:lvl8pPr marL="3191468" indent="0">
              <a:buNone/>
              <a:defRPr sz="1361">
                <a:solidFill>
                  <a:schemeClr val="tx1">
                    <a:tint val="75000"/>
                  </a:schemeClr>
                </a:solidFill>
              </a:defRPr>
            </a:lvl8pPr>
            <a:lvl9pPr marL="3647398" indent="0">
              <a:buNone/>
              <a:defRPr sz="1361">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546F65E-ECD7-4A80-A300-0E1EB9CAB0EF}"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C6B85B6-DAB6-4F39-9882-8C4B84BDB2F7}" type="slidenum">
              <a:rPr lang="fr-FR"/>
              <a:pPr>
                <a:defRPr/>
              </a:pPr>
              <a:t>‹N°›</a:t>
            </a:fld>
            <a:endParaRPr lang="fr-FR"/>
          </a:p>
        </p:txBody>
      </p:sp>
    </p:spTree>
    <p:extLst>
      <p:ext uri="{BB962C8B-B14F-4D97-AF65-F5344CB8AC3E}">
        <p14:creationId xmlns:p14="http://schemas.microsoft.com/office/powerpoint/2010/main" val="15120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6"/>
            <a:ext cx="5384800" cy="4525963"/>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6"/>
            <a:ext cx="5384800" cy="4525963"/>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5D628F29-67D3-45EA-B07C-FFFAAD1D706D}"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223D09F-E7F5-4F27-9304-50FA1B5D68D2}" type="slidenum">
              <a:rPr lang="fr-FR"/>
              <a:pPr>
                <a:defRPr/>
              </a:pPr>
              <a:t>‹N°›</a:t>
            </a:fld>
            <a:endParaRPr lang="fr-FR"/>
          </a:p>
        </p:txBody>
      </p:sp>
    </p:spTree>
    <p:extLst>
      <p:ext uri="{BB962C8B-B14F-4D97-AF65-F5344CB8AC3E}">
        <p14:creationId xmlns:p14="http://schemas.microsoft.com/office/powerpoint/2010/main" val="2979879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19" y="1535114"/>
            <a:ext cx="5386919" cy="639762"/>
          </a:xfrm>
        </p:spPr>
        <p:txBody>
          <a:bodyPr anchor="b"/>
          <a:lstStyle>
            <a:lvl1pPr marL="0" indent="0">
              <a:buNone/>
              <a:defRPr sz="2359" b="1"/>
            </a:lvl1pPr>
            <a:lvl2pPr marL="455922" indent="0">
              <a:buNone/>
              <a:defRPr sz="1996" b="1"/>
            </a:lvl2pPr>
            <a:lvl3pPr marL="911849" indent="0">
              <a:buNone/>
              <a:defRPr sz="1814" b="1"/>
            </a:lvl3pPr>
            <a:lvl4pPr marL="1367777" indent="0">
              <a:buNone/>
              <a:defRPr sz="1633" b="1"/>
            </a:lvl4pPr>
            <a:lvl5pPr marL="1823700" indent="0">
              <a:buNone/>
              <a:defRPr sz="1633" b="1"/>
            </a:lvl5pPr>
            <a:lvl6pPr marL="2279628" indent="0">
              <a:buNone/>
              <a:defRPr sz="1633" b="1"/>
            </a:lvl6pPr>
            <a:lvl7pPr marL="2735549" indent="0">
              <a:buNone/>
              <a:defRPr sz="1633" b="1"/>
            </a:lvl7pPr>
            <a:lvl8pPr marL="3191468" indent="0">
              <a:buNone/>
              <a:defRPr sz="1633" b="1"/>
            </a:lvl8pPr>
            <a:lvl9pPr marL="3647398" indent="0">
              <a:buNone/>
              <a:defRPr sz="1633" b="1"/>
            </a:lvl9pPr>
          </a:lstStyle>
          <a:p>
            <a:pPr lvl="0"/>
            <a:r>
              <a:rPr lang="fr-FR"/>
              <a:t>Modifiez les styles du texte du masque</a:t>
            </a:r>
          </a:p>
        </p:txBody>
      </p:sp>
      <p:sp>
        <p:nvSpPr>
          <p:cNvPr id="4" name="Espace réservé du contenu 3"/>
          <p:cNvSpPr>
            <a:spLocks noGrp="1"/>
          </p:cNvSpPr>
          <p:nvPr>
            <p:ph sz="half" idx="2"/>
          </p:nvPr>
        </p:nvSpPr>
        <p:spPr>
          <a:xfrm>
            <a:off x="609619" y="2174875"/>
            <a:ext cx="5386919"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470" y="1535114"/>
            <a:ext cx="5389033" cy="639762"/>
          </a:xfrm>
        </p:spPr>
        <p:txBody>
          <a:bodyPr anchor="b"/>
          <a:lstStyle>
            <a:lvl1pPr marL="0" indent="0">
              <a:buNone/>
              <a:defRPr sz="2359" b="1"/>
            </a:lvl1pPr>
            <a:lvl2pPr marL="455922" indent="0">
              <a:buNone/>
              <a:defRPr sz="1996" b="1"/>
            </a:lvl2pPr>
            <a:lvl3pPr marL="911849" indent="0">
              <a:buNone/>
              <a:defRPr sz="1814" b="1"/>
            </a:lvl3pPr>
            <a:lvl4pPr marL="1367777" indent="0">
              <a:buNone/>
              <a:defRPr sz="1633" b="1"/>
            </a:lvl4pPr>
            <a:lvl5pPr marL="1823700" indent="0">
              <a:buNone/>
              <a:defRPr sz="1633" b="1"/>
            </a:lvl5pPr>
            <a:lvl6pPr marL="2279628" indent="0">
              <a:buNone/>
              <a:defRPr sz="1633" b="1"/>
            </a:lvl6pPr>
            <a:lvl7pPr marL="2735549" indent="0">
              <a:buNone/>
              <a:defRPr sz="1633" b="1"/>
            </a:lvl7pPr>
            <a:lvl8pPr marL="3191468" indent="0">
              <a:buNone/>
              <a:defRPr sz="1633" b="1"/>
            </a:lvl8pPr>
            <a:lvl9pPr marL="3647398" indent="0">
              <a:buNone/>
              <a:defRPr sz="1633" b="1"/>
            </a:lvl9pPr>
          </a:lstStyle>
          <a:p>
            <a:pPr lvl="0"/>
            <a:r>
              <a:rPr lang="fr-FR"/>
              <a:t>Modifiez les styles du texte du masque</a:t>
            </a:r>
          </a:p>
        </p:txBody>
      </p:sp>
      <p:sp>
        <p:nvSpPr>
          <p:cNvPr id="6" name="Espace réservé du contenu 5"/>
          <p:cNvSpPr>
            <a:spLocks noGrp="1"/>
          </p:cNvSpPr>
          <p:nvPr>
            <p:ph sz="quarter" idx="4"/>
          </p:nvPr>
        </p:nvSpPr>
        <p:spPr>
          <a:xfrm>
            <a:off x="6193470" y="2174875"/>
            <a:ext cx="5389033"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866F0D7F-33EA-4115-A6C2-0E7EFB1B1AE4}" type="datetimeFigureOut">
              <a:rPr lang="fr-FR"/>
              <a:pPr>
                <a:defRPr/>
              </a:pPr>
              <a:t>22/04/2020</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42461232-756F-40F0-9919-7BB3AB51AFA6}" type="slidenum">
              <a:rPr lang="fr-FR"/>
              <a:pPr>
                <a:defRPr/>
              </a:pPr>
              <a:t>‹N°›</a:t>
            </a:fld>
            <a:endParaRPr lang="fr-FR"/>
          </a:p>
        </p:txBody>
      </p:sp>
    </p:spTree>
    <p:extLst>
      <p:ext uri="{BB962C8B-B14F-4D97-AF65-F5344CB8AC3E}">
        <p14:creationId xmlns:p14="http://schemas.microsoft.com/office/powerpoint/2010/main" val="1698455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A9DE39F-3C33-4935-98A6-CCE50A3DAF84}" type="datetimeFigureOut">
              <a:rPr lang="fr-FR" smtClean="0"/>
              <a:t>22/04/2020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254618D-67ED-46A3-B4CA-B16DEB660BB6}" type="slidenum">
              <a:rPr lang="fr-FR" smtClean="0"/>
              <a:t>‹N°›</a:t>
            </a:fld>
            <a:endParaRPr lang="fr-FR"/>
          </a:p>
        </p:txBody>
      </p:sp>
    </p:spTree>
    <p:extLst>
      <p:ext uri="{BB962C8B-B14F-4D97-AF65-F5344CB8AC3E}">
        <p14:creationId xmlns:p14="http://schemas.microsoft.com/office/powerpoint/2010/main" val="22275718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FFD90430-1A0C-4E96-AAF8-636B2BA3DC30}" type="datetimeFigureOut">
              <a:rPr lang="fr-FR"/>
              <a:pPr>
                <a:defRPr/>
              </a:pPr>
              <a:t>22/04/2020</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31451206-8FC0-467B-979A-FABBE7FCCEAD}" type="slidenum">
              <a:rPr lang="fr-FR"/>
              <a:pPr>
                <a:defRPr/>
              </a:pPr>
              <a:t>‹N°›</a:t>
            </a:fld>
            <a:endParaRPr lang="fr-FR"/>
          </a:p>
        </p:txBody>
      </p:sp>
    </p:spTree>
    <p:extLst>
      <p:ext uri="{BB962C8B-B14F-4D97-AF65-F5344CB8AC3E}">
        <p14:creationId xmlns:p14="http://schemas.microsoft.com/office/powerpoint/2010/main" val="1633275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C7BF4836-2A8A-4AE3-BE2D-671E1D288406}" type="datetimeFigureOut">
              <a:rPr lang="fr-FR"/>
              <a:pPr>
                <a:defRPr/>
              </a:pPr>
              <a:t>22/04/2020</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6F101054-72FB-4C20-93B2-484C0738B2E6}" type="slidenum">
              <a:rPr lang="fr-FR"/>
              <a:pPr>
                <a:defRPr/>
              </a:pPr>
              <a:t>‹N°›</a:t>
            </a:fld>
            <a:endParaRPr lang="fr-FR"/>
          </a:p>
        </p:txBody>
      </p:sp>
    </p:spTree>
    <p:extLst>
      <p:ext uri="{BB962C8B-B14F-4D97-AF65-F5344CB8AC3E}">
        <p14:creationId xmlns:p14="http://schemas.microsoft.com/office/powerpoint/2010/main" val="2059249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1996" b="1"/>
            </a:lvl1pPr>
          </a:lstStyle>
          <a:p>
            <a:r>
              <a:rPr lang="fr-FR"/>
              <a:t>Modifiez le style du titre</a:t>
            </a:r>
          </a:p>
        </p:txBody>
      </p:sp>
      <p:sp>
        <p:nvSpPr>
          <p:cNvPr id="3" name="Espace réservé du contenu 2"/>
          <p:cNvSpPr>
            <a:spLocks noGrp="1"/>
          </p:cNvSpPr>
          <p:nvPr>
            <p:ph idx="1"/>
          </p:nvPr>
        </p:nvSpPr>
        <p:spPr>
          <a:xfrm>
            <a:off x="4766745" y="273187"/>
            <a:ext cx="6815667" cy="5853113"/>
          </a:xfrm>
        </p:spPr>
        <p:txBody>
          <a:bodyPr/>
          <a:lstStyle>
            <a:lvl1pPr>
              <a:defRPr sz="3175"/>
            </a:lvl1pPr>
            <a:lvl2pPr>
              <a:defRPr sz="2812"/>
            </a:lvl2pPr>
            <a:lvl3pPr>
              <a:defRPr sz="2359"/>
            </a:lvl3pPr>
            <a:lvl4pPr>
              <a:defRPr sz="1996"/>
            </a:lvl4pPr>
            <a:lvl5pPr>
              <a:defRPr sz="1996"/>
            </a:lvl5pPr>
            <a:lvl6pPr>
              <a:defRPr sz="1996"/>
            </a:lvl6pPr>
            <a:lvl7pPr>
              <a:defRPr sz="1996"/>
            </a:lvl7pPr>
            <a:lvl8pPr>
              <a:defRPr sz="1996"/>
            </a:lvl8pPr>
            <a:lvl9pPr>
              <a:defRPr sz="1996"/>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361"/>
            </a:lvl1pPr>
            <a:lvl2pPr marL="455922" indent="0">
              <a:buNone/>
              <a:defRPr sz="1179"/>
            </a:lvl2pPr>
            <a:lvl3pPr marL="911849" indent="0">
              <a:buNone/>
              <a:defRPr sz="998"/>
            </a:lvl3pPr>
            <a:lvl4pPr marL="1367777" indent="0">
              <a:buNone/>
              <a:defRPr sz="907"/>
            </a:lvl4pPr>
            <a:lvl5pPr marL="1823700" indent="0">
              <a:buNone/>
              <a:defRPr sz="907"/>
            </a:lvl5pPr>
            <a:lvl6pPr marL="2279628" indent="0">
              <a:buNone/>
              <a:defRPr sz="907"/>
            </a:lvl6pPr>
            <a:lvl7pPr marL="2735549" indent="0">
              <a:buNone/>
              <a:defRPr sz="907"/>
            </a:lvl7pPr>
            <a:lvl8pPr marL="3191468" indent="0">
              <a:buNone/>
              <a:defRPr sz="907"/>
            </a:lvl8pPr>
            <a:lvl9pPr marL="3647398" indent="0">
              <a:buNone/>
              <a:defRPr sz="907"/>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98660C2-1C61-49EC-ABEC-3DB19A1D9BFE}"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28A1C16-B793-4FBE-8D7D-6450516C406D}" type="slidenum">
              <a:rPr lang="fr-FR"/>
              <a:pPr>
                <a:defRPr/>
              </a:pPr>
              <a:t>‹N°›</a:t>
            </a:fld>
            <a:endParaRPr lang="fr-FR"/>
          </a:p>
        </p:txBody>
      </p:sp>
    </p:spTree>
    <p:extLst>
      <p:ext uri="{BB962C8B-B14F-4D97-AF65-F5344CB8AC3E}">
        <p14:creationId xmlns:p14="http://schemas.microsoft.com/office/powerpoint/2010/main" val="26804709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9" y="4800600"/>
            <a:ext cx="7315200" cy="566738"/>
          </a:xfrm>
        </p:spPr>
        <p:txBody>
          <a:bodyPr anchor="b"/>
          <a:lstStyle>
            <a:lvl1pPr algn="l">
              <a:defRPr sz="1996" b="1"/>
            </a:lvl1pPr>
          </a:lstStyle>
          <a:p>
            <a:r>
              <a:rPr lang="fr-FR"/>
              <a:t>Modifiez le style du titre</a:t>
            </a:r>
          </a:p>
        </p:txBody>
      </p:sp>
      <p:sp>
        <p:nvSpPr>
          <p:cNvPr id="3" name="Espace réservé pour une image  2"/>
          <p:cNvSpPr>
            <a:spLocks noGrp="1"/>
          </p:cNvSpPr>
          <p:nvPr>
            <p:ph type="pic" idx="1"/>
          </p:nvPr>
        </p:nvSpPr>
        <p:spPr>
          <a:xfrm>
            <a:off x="2389719" y="612775"/>
            <a:ext cx="7315200" cy="4114800"/>
          </a:xfrm>
        </p:spPr>
        <p:txBody>
          <a:bodyPr rtlCol="0">
            <a:normAutofit/>
          </a:bodyPr>
          <a:lstStyle>
            <a:lvl1pPr marL="0" indent="0">
              <a:buNone/>
              <a:defRPr sz="3175"/>
            </a:lvl1pPr>
            <a:lvl2pPr marL="455922" indent="0">
              <a:buNone/>
              <a:defRPr sz="2812"/>
            </a:lvl2pPr>
            <a:lvl3pPr marL="911849" indent="0">
              <a:buNone/>
              <a:defRPr sz="2359"/>
            </a:lvl3pPr>
            <a:lvl4pPr marL="1367777" indent="0">
              <a:buNone/>
              <a:defRPr sz="1996"/>
            </a:lvl4pPr>
            <a:lvl5pPr marL="1823700" indent="0">
              <a:buNone/>
              <a:defRPr sz="1996"/>
            </a:lvl5pPr>
            <a:lvl6pPr marL="2279628" indent="0">
              <a:buNone/>
              <a:defRPr sz="1996"/>
            </a:lvl6pPr>
            <a:lvl7pPr marL="2735549" indent="0">
              <a:buNone/>
              <a:defRPr sz="1996"/>
            </a:lvl7pPr>
            <a:lvl8pPr marL="3191468" indent="0">
              <a:buNone/>
              <a:defRPr sz="1996"/>
            </a:lvl8pPr>
            <a:lvl9pPr marL="3647398" indent="0">
              <a:buNone/>
              <a:defRPr sz="1996"/>
            </a:lvl9pPr>
          </a:lstStyle>
          <a:p>
            <a:pPr lvl="0"/>
            <a:endParaRPr lang="fr-FR" noProof="0"/>
          </a:p>
        </p:txBody>
      </p:sp>
      <p:sp>
        <p:nvSpPr>
          <p:cNvPr id="4" name="Espace réservé du texte 3"/>
          <p:cNvSpPr>
            <a:spLocks noGrp="1"/>
          </p:cNvSpPr>
          <p:nvPr>
            <p:ph type="body" sz="half" idx="2"/>
          </p:nvPr>
        </p:nvSpPr>
        <p:spPr>
          <a:xfrm>
            <a:off x="2389719" y="5367338"/>
            <a:ext cx="7315200" cy="804862"/>
          </a:xfrm>
        </p:spPr>
        <p:txBody>
          <a:bodyPr/>
          <a:lstStyle>
            <a:lvl1pPr marL="0" indent="0">
              <a:buNone/>
              <a:defRPr sz="1361"/>
            </a:lvl1pPr>
            <a:lvl2pPr marL="455922" indent="0">
              <a:buNone/>
              <a:defRPr sz="1179"/>
            </a:lvl2pPr>
            <a:lvl3pPr marL="911849" indent="0">
              <a:buNone/>
              <a:defRPr sz="998"/>
            </a:lvl3pPr>
            <a:lvl4pPr marL="1367777" indent="0">
              <a:buNone/>
              <a:defRPr sz="907"/>
            </a:lvl4pPr>
            <a:lvl5pPr marL="1823700" indent="0">
              <a:buNone/>
              <a:defRPr sz="907"/>
            </a:lvl5pPr>
            <a:lvl6pPr marL="2279628" indent="0">
              <a:buNone/>
              <a:defRPr sz="907"/>
            </a:lvl6pPr>
            <a:lvl7pPr marL="2735549" indent="0">
              <a:buNone/>
              <a:defRPr sz="907"/>
            </a:lvl7pPr>
            <a:lvl8pPr marL="3191468" indent="0">
              <a:buNone/>
              <a:defRPr sz="907"/>
            </a:lvl8pPr>
            <a:lvl9pPr marL="3647398" indent="0">
              <a:buNone/>
              <a:defRPr sz="907"/>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8577412-5835-4596-BA8E-898897AD1ACF}" type="datetimeFigureOut">
              <a:rPr lang="fr-FR"/>
              <a:pPr>
                <a:defRPr/>
              </a:pPr>
              <a:t>22/04/2020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DDA1E08-A078-4147-8EB2-9A94245DD8B8}" type="slidenum">
              <a:rPr lang="fr-FR"/>
              <a:pPr>
                <a:defRPr/>
              </a:pPr>
              <a:t>‹N°›</a:t>
            </a:fld>
            <a:endParaRPr lang="fr-FR"/>
          </a:p>
        </p:txBody>
      </p:sp>
    </p:spTree>
    <p:extLst>
      <p:ext uri="{BB962C8B-B14F-4D97-AF65-F5344CB8AC3E}">
        <p14:creationId xmlns:p14="http://schemas.microsoft.com/office/powerpoint/2010/main" val="3096860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CA755BDD-E122-4A18-BB10-0DC3F92DED7E}"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DCA4EC7-22C5-4C91-93B3-1FE91D42BB01}" type="slidenum">
              <a:rPr lang="fr-FR"/>
              <a:pPr>
                <a:defRPr/>
              </a:pPr>
              <a:t>‹N°›</a:t>
            </a:fld>
            <a:endParaRPr lang="fr-FR"/>
          </a:p>
        </p:txBody>
      </p:sp>
    </p:spTree>
    <p:extLst>
      <p:ext uri="{BB962C8B-B14F-4D97-AF65-F5344CB8AC3E}">
        <p14:creationId xmlns:p14="http://schemas.microsoft.com/office/powerpoint/2010/main" val="4069430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3" y="274773"/>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74" y="274773"/>
            <a:ext cx="8026399"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8FFA8832-E7FD-49A2-9345-5B0C1E32BB8C}" type="datetimeFigureOut">
              <a:rPr lang="fr-FR"/>
              <a:pPr>
                <a:defRPr/>
              </a:pPr>
              <a:t>22/04/2020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A9382EA-7782-4292-BB00-E6B7B2FE1C72}" type="slidenum">
              <a:rPr lang="fr-FR"/>
              <a:pPr>
                <a:defRPr/>
              </a:pPr>
              <a:t>‹N°›</a:t>
            </a:fld>
            <a:endParaRPr lang="fr-FR"/>
          </a:p>
        </p:txBody>
      </p:sp>
    </p:spTree>
    <p:extLst>
      <p:ext uri="{BB962C8B-B14F-4D97-AF65-F5344CB8AC3E}">
        <p14:creationId xmlns:p14="http://schemas.microsoft.com/office/powerpoint/2010/main" val="3739083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89" name="Group 88"/>
          <p:cNvGrpSpPr/>
          <p:nvPr/>
        </p:nvGrpSpPr>
        <p:grpSpPr>
          <a:xfrm>
            <a:off x="-329673" y="-59376"/>
            <a:ext cx="12515850"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303" y="1186500"/>
            <a:ext cx="8848344"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95" y="2075525"/>
            <a:ext cx="8679915" cy="1748729"/>
          </a:xfrm>
        </p:spPr>
        <p:txBody>
          <a:bodyPr bIns="0" anchor="b">
            <a:normAutofit/>
          </a:bodyPr>
          <a:lstStyle>
            <a:lvl1pPr algn="ctr">
              <a:lnSpc>
                <a:spcPct val="80000"/>
              </a:lnSpc>
              <a:defRPr sz="5400" spc="-150">
                <a:solidFill>
                  <a:srgbClr val="FFFEFF"/>
                </a:solidFill>
              </a:defRPr>
            </a:lvl1pPr>
          </a:lstStyle>
          <a:p>
            <a:r>
              <a:rPr lang="fr-FR"/>
              <a:t>Modifiez le style du titre</a:t>
            </a:r>
            <a:endParaRPr lang="en-US" dirty="0"/>
          </a:p>
        </p:txBody>
      </p:sp>
      <p:sp>
        <p:nvSpPr>
          <p:cNvPr id="3" name="Subtitle 2"/>
          <p:cNvSpPr>
            <a:spLocks noGrp="1"/>
          </p:cNvSpPr>
          <p:nvPr>
            <p:ph type="subTitle" idx="1"/>
          </p:nvPr>
        </p:nvSpPr>
        <p:spPr>
          <a:xfrm>
            <a:off x="1759241" y="3906330"/>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804686" y="320042"/>
            <a:ext cx="3657601" cy="320040"/>
          </a:xfrm>
        </p:spPr>
        <p:txBody>
          <a:bodyPr vert="horz" lIns="91440" tIns="45720" rIns="91440" bIns="45720" rtlCol="0" anchor="ctr"/>
          <a:lstStyle>
            <a:lvl1pPr>
              <a:defRPr lang="en-US"/>
            </a:lvl1p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5" name="Footer Placeholder 4"/>
          <p:cNvSpPr>
            <a:spLocks noGrp="1"/>
          </p:cNvSpPr>
          <p:nvPr>
            <p:ph type="ftr" sz="quarter" idx="11"/>
          </p:nvPr>
        </p:nvSpPr>
        <p:spPr>
          <a:xfrm>
            <a:off x="804672" y="6227066"/>
            <a:ext cx="10588752" cy="320040"/>
          </a:xfrm>
        </p:spPr>
        <p:txBody>
          <a:bodyPr/>
          <a:lstStyle>
            <a:lvl1pPr algn="ctr">
              <a:defRPr/>
            </a:lvl1pPr>
          </a:lstStyle>
          <a:p>
            <a:endParaRPr lang="fr-FR">
              <a:solidFill>
                <a:prstClr val="black">
                  <a:tint val="75000"/>
                </a:prstClr>
              </a:solidFill>
            </a:endParaRPr>
          </a:p>
        </p:txBody>
      </p:sp>
      <p:sp>
        <p:nvSpPr>
          <p:cNvPr id="6" name="Slide Number Placeholder 5"/>
          <p:cNvSpPr>
            <a:spLocks noGrp="1"/>
          </p:cNvSpPr>
          <p:nvPr>
            <p:ph type="sldNum" sz="quarter" idx="12"/>
          </p:nvPr>
        </p:nvSpPr>
        <p:spPr>
          <a:xfrm>
            <a:off x="10469881"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10380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pSp>
        <p:nvGrpSpPr>
          <p:cNvPr id="80" name="Group 79"/>
          <p:cNvGrpSpPr/>
          <p:nvPr/>
        </p:nvGrpSpPr>
        <p:grpSpPr>
          <a:xfrm>
            <a:off x="-417454" y="0"/>
            <a:ext cx="12584115"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51" y="1699600"/>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40" y="2349925"/>
            <a:ext cx="3498979" cy="2456442"/>
          </a:xfrm>
        </p:spPr>
        <p:txBody>
          <a:bodyPr/>
          <a:lstStyle>
            <a:lvl1pPr>
              <a:defRPr>
                <a:solidFill>
                  <a:srgbClr val="FFFEFF"/>
                </a:solidFill>
              </a:defRPr>
            </a:lvl1pPr>
          </a:lstStyle>
          <a:p>
            <a:r>
              <a:rPr lang="fr-FR"/>
              <a:t>Modifiez le style du titre</a:t>
            </a:r>
            <a:endParaRPr lang="en-US" dirty="0"/>
          </a:p>
        </p:txBody>
      </p:sp>
      <p:sp>
        <p:nvSpPr>
          <p:cNvPr id="3" name="Content Placeholder 2"/>
          <p:cNvSpPr>
            <a:spLocks noGrp="1"/>
          </p:cNvSpPr>
          <p:nvPr>
            <p:ph idx="1"/>
          </p:nvPr>
        </p:nvSpPr>
        <p:spPr>
          <a:xfrm>
            <a:off x="5118461" y="803186"/>
            <a:ext cx="6281875" cy="5248622"/>
          </a:xfrm>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721385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grpSp>
        <p:nvGrpSpPr>
          <p:cNvPr id="77" name="Group 76"/>
          <p:cNvGrpSpPr/>
          <p:nvPr/>
        </p:nvGrpSpPr>
        <p:grpSpPr>
          <a:xfrm>
            <a:off x="-329673" y="-59376"/>
            <a:ext cx="12515850"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54" y="1186500"/>
            <a:ext cx="5666147"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fr-FR"/>
              <a:t>Modifiez le style du titre</a:t>
            </a:r>
            <a:endParaRPr lang="en-US" dirty="0"/>
          </a:p>
        </p:txBody>
      </p:sp>
      <p:sp>
        <p:nvSpPr>
          <p:cNvPr id="3" name="Text Placeholder 2"/>
          <p:cNvSpPr>
            <a:spLocks noGrp="1"/>
          </p:cNvSpPr>
          <p:nvPr>
            <p:ph type="body" idx="1"/>
          </p:nvPr>
        </p:nvSpPr>
        <p:spPr>
          <a:xfrm>
            <a:off x="3344236"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a:off x="804686" y="320042"/>
            <a:ext cx="3657601" cy="320040"/>
          </a:xfrm>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5" name="Footer Placeholder 4"/>
          <p:cNvSpPr>
            <a:spLocks noGrp="1"/>
          </p:cNvSpPr>
          <p:nvPr>
            <p:ph type="ftr" sz="quarter" idx="11"/>
          </p:nvPr>
        </p:nvSpPr>
        <p:spPr>
          <a:xfrm>
            <a:off x="804672" y="6227066"/>
            <a:ext cx="10588752" cy="320040"/>
          </a:xfrm>
        </p:spPr>
        <p:txBody>
          <a:bodyPr/>
          <a:lstStyle>
            <a:lvl1pPr algn="ctr">
              <a:defRPr/>
            </a:lvl1pPr>
          </a:lstStyle>
          <a:p>
            <a:endParaRPr lang="fr-FR">
              <a:solidFill>
                <a:prstClr val="black">
                  <a:tint val="75000"/>
                </a:prstClr>
              </a:solidFill>
            </a:endParaRPr>
          </a:p>
        </p:txBody>
      </p:sp>
      <p:sp>
        <p:nvSpPr>
          <p:cNvPr id="6" name="Slide Number Placeholder 5"/>
          <p:cNvSpPr>
            <a:spLocks noGrp="1"/>
          </p:cNvSpPr>
          <p:nvPr>
            <p:ph type="sldNum" sz="quarter" idx="12"/>
          </p:nvPr>
        </p:nvSpPr>
        <p:spPr>
          <a:xfrm>
            <a:off x="10469881"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41360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grpSp>
        <p:nvGrpSpPr>
          <p:cNvPr id="37" name="Group 36"/>
          <p:cNvGrpSpPr/>
          <p:nvPr/>
        </p:nvGrpSpPr>
        <p:grpSpPr>
          <a:xfrm>
            <a:off x="-417454" y="0"/>
            <a:ext cx="12584115"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51" y="1699600"/>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6" y="2339721"/>
            <a:ext cx="3500828" cy="2470065"/>
          </a:xfrm>
        </p:spPr>
        <p:txBody>
          <a:bodyPr lIns="91440" tIns="91440" rIns="91440" bIns="91440"/>
          <a:lstStyle>
            <a:lvl1pPr>
              <a:defRPr>
                <a:solidFill>
                  <a:srgbClr val="FFFEFF"/>
                </a:solidFill>
              </a:defRPr>
            </a:lvl1pPr>
          </a:lstStyle>
          <a:p>
            <a:r>
              <a:rPr lang="fr-FR"/>
              <a:t>Modifiez le style du titre</a:t>
            </a:r>
            <a:endParaRPr lang="en-US" dirty="0"/>
          </a:p>
        </p:txBody>
      </p:sp>
      <p:sp>
        <p:nvSpPr>
          <p:cNvPr id="3" name="Content Placeholder 2"/>
          <p:cNvSpPr>
            <a:spLocks noGrp="1"/>
          </p:cNvSpPr>
          <p:nvPr>
            <p:ph sz="half" idx="1"/>
          </p:nvPr>
        </p:nvSpPr>
        <p:spPr>
          <a:xfrm>
            <a:off x="5120887" y="803239"/>
            <a:ext cx="6269592" cy="238265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118461" y="3672162"/>
            <a:ext cx="6272023" cy="238358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804686" y="320042"/>
            <a:ext cx="3657601" cy="320040"/>
          </a:xfrm>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6" name="Footer Placeholder 5"/>
          <p:cNvSpPr>
            <a:spLocks noGrp="1"/>
          </p:cNvSpPr>
          <p:nvPr>
            <p:ph type="ftr" sz="quarter" idx="11"/>
          </p:nvPr>
        </p:nvSpPr>
        <p:spPr>
          <a:xfrm>
            <a:off x="804672" y="6227066"/>
            <a:ext cx="10588752" cy="320040"/>
          </a:xfrm>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a:xfrm>
            <a:off x="10469881"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55446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91" y="365134"/>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9" y="1681163"/>
            <a:ext cx="515778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6"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1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1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A9DE39F-3C33-4935-98A6-CCE50A3DAF84}" type="datetimeFigureOut">
              <a:rPr lang="fr-FR" smtClean="0"/>
              <a:t>22/04/2020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254618D-67ED-46A3-B4CA-B16DEB660BB6}" type="slidenum">
              <a:rPr lang="fr-FR" smtClean="0"/>
              <a:t>‹N°›</a:t>
            </a:fld>
            <a:endParaRPr lang="fr-FR"/>
          </a:p>
        </p:txBody>
      </p:sp>
    </p:spTree>
    <p:extLst>
      <p:ext uri="{BB962C8B-B14F-4D97-AF65-F5344CB8AC3E}">
        <p14:creationId xmlns:p14="http://schemas.microsoft.com/office/powerpoint/2010/main" val="25977846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grpSp>
        <p:nvGrpSpPr>
          <p:cNvPr id="39" name="Group 38"/>
          <p:cNvGrpSpPr/>
          <p:nvPr/>
        </p:nvGrpSpPr>
        <p:grpSpPr>
          <a:xfrm>
            <a:off x="-417454" y="0"/>
            <a:ext cx="12584115"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51" y="1699600"/>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6" y="2363933"/>
            <a:ext cx="3500828" cy="2460497"/>
          </a:xfrm>
        </p:spPr>
        <p:txBody>
          <a:bodyPr lIns="91440" tIns="91440" rIns="91440" bIns="91440"/>
          <a:lstStyle>
            <a:lvl1pPr>
              <a:defRPr>
                <a:solidFill>
                  <a:srgbClr val="FFFEFF"/>
                </a:solidFill>
              </a:defRPr>
            </a:lvl1pPr>
          </a:lstStyle>
          <a:p>
            <a:r>
              <a:rPr lang="fr-FR"/>
              <a:t>Modifiez le style du titre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5125371" y="1489006"/>
            <a:ext cx="6264351" cy="169685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118652" y="3665887"/>
            <a:ext cx="6264415"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118447" y="4351689"/>
            <a:ext cx="6265588" cy="17040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804686" y="320042"/>
            <a:ext cx="3657601" cy="320040"/>
          </a:xfrm>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8" name="Footer Placeholder 7"/>
          <p:cNvSpPr>
            <a:spLocks noGrp="1"/>
          </p:cNvSpPr>
          <p:nvPr>
            <p:ph type="ftr" sz="quarter" idx="11"/>
          </p:nvPr>
        </p:nvSpPr>
        <p:spPr>
          <a:xfrm>
            <a:off x="804672" y="6227066"/>
            <a:ext cx="10588752" cy="320040"/>
          </a:xfrm>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a:xfrm>
            <a:off x="10469881"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48565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grpSp>
        <p:nvGrpSpPr>
          <p:cNvPr id="77" name="Group 76"/>
          <p:cNvGrpSpPr/>
          <p:nvPr/>
        </p:nvGrpSpPr>
        <p:grpSpPr>
          <a:xfrm>
            <a:off x="-417454" y="0"/>
            <a:ext cx="12584115"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51" y="1699600"/>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9" y="2349925"/>
            <a:ext cx="3501196" cy="2456442"/>
          </a:xfrm>
        </p:spPr>
        <p:txBody>
          <a:bodyPr/>
          <a:lstStyle>
            <a:lvl1pPr>
              <a:defRPr>
                <a:solidFill>
                  <a:srgbClr val="FFFEFF"/>
                </a:solidFill>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374936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86" y="320042"/>
            <a:ext cx="3657601" cy="320040"/>
          </a:xfrm>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3" name="Footer Placeholder 2"/>
          <p:cNvSpPr>
            <a:spLocks noGrp="1"/>
          </p:cNvSpPr>
          <p:nvPr>
            <p:ph type="ftr" sz="quarter" idx="11"/>
          </p:nvPr>
        </p:nvSpPr>
        <p:spPr>
          <a:xfrm>
            <a:off x="804672" y="6227066"/>
            <a:ext cx="10588752" cy="320040"/>
          </a:xfrm>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a:xfrm>
            <a:off x="10469881"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272854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74" name="Group 73"/>
          <p:cNvGrpSpPr/>
          <p:nvPr/>
        </p:nvGrpSpPr>
        <p:grpSpPr>
          <a:xfrm>
            <a:off x="-417454" y="0"/>
            <a:ext cx="12584115"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51" y="1699600"/>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9" y="2352026"/>
            <a:ext cx="3501197" cy="1223298"/>
          </a:xfrm>
        </p:spPr>
        <p:txBody>
          <a:bodyPr bIns="0" anchor="b">
            <a:noAutofit/>
          </a:bodyPr>
          <a:lstStyle>
            <a:lvl1pPr algn="ctr">
              <a:defRPr sz="3200">
                <a:solidFill>
                  <a:srgbClr val="FFFEFF"/>
                </a:solidFill>
              </a:defRPr>
            </a:lvl1pPr>
          </a:lstStyle>
          <a:p>
            <a:r>
              <a:rPr lang="fr-FR"/>
              <a:t>Modifiez le style du titre</a:t>
            </a:r>
            <a:endParaRPr lang="en-US" dirty="0"/>
          </a:p>
        </p:txBody>
      </p:sp>
      <p:sp>
        <p:nvSpPr>
          <p:cNvPr id="3" name="Content Placeholder 2"/>
          <p:cNvSpPr>
            <a:spLocks noGrp="1"/>
          </p:cNvSpPr>
          <p:nvPr>
            <p:ph idx="1"/>
          </p:nvPr>
        </p:nvSpPr>
        <p:spPr>
          <a:xfrm>
            <a:off x="5110043" y="802809"/>
            <a:ext cx="6275035" cy="5249940"/>
          </a:xfrm>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88639"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574534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73" name="Group 72"/>
          <p:cNvGrpSpPr/>
          <p:nvPr/>
        </p:nvGrpSpPr>
        <p:grpSpPr>
          <a:xfrm>
            <a:off x="-329673" y="-59376"/>
            <a:ext cx="12515850"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99" y="1698339"/>
            <a:ext cx="5941539"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66" y="0"/>
            <a:ext cx="4648491"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2" name="Title 1"/>
          <p:cNvSpPr>
            <a:spLocks noGrp="1"/>
          </p:cNvSpPr>
          <p:nvPr>
            <p:ph type="title"/>
          </p:nvPr>
        </p:nvSpPr>
        <p:spPr>
          <a:xfrm>
            <a:off x="885458" y="2360255"/>
            <a:ext cx="5776647" cy="1178032"/>
          </a:xfrm>
        </p:spPr>
        <p:txBody>
          <a:bodyPr bIns="0" anchor="b">
            <a:normAutofit/>
          </a:bodyPr>
          <a:lstStyle>
            <a:lvl1pPr>
              <a:defRPr sz="3600">
                <a:solidFill>
                  <a:srgbClr val="FFFEFF"/>
                </a:solidFill>
              </a:defRPr>
            </a:lvl1pPr>
          </a:lstStyle>
          <a:p>
            <a:r>
              <a:rPr lang="fr-FR"/>
              <a:t>Modifiez le style du titre</a:t>
            </a:r>
            <a:endParaRPr lang="en-US" dirty="0"/>
          </a:p>
        </p:txBody>
      </p:sp>
      <p:sp>
        <p:nvSpPr>
          <p:cNvPr id="4" name="Text Placeholder 3"/>
          <p:cNvSpPr>
            <a:spLocks noGrp="1"/>
          </p:cNvSpPr>
          <p:nvPr>
            <p:ph type="body" sz="half" idx="2"/>
          </p:nvPr>
        </p:nvSpPr>
        <p:spPr>
          <a:xfrm>
            <a:off x="885458" y="3545012"/>
            <a:ext cx="5776647"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a:xfrm>
            <a:off x="804686" y="320042"/>
            <a:ext cx="3657601" cy="320040"/>
          </a:xfrm>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6" name="Footer Placeholder 5"/>
          <p:cNvSpPr>
            <a:spLocks noGrp="1"/>
          </p:cNvSpPr>
          <p:nvPr>
            <p:ph type="ftr" sz="quarter" idx="11"/>
          </p:nvPr>
        </p:nvSpPr>
        <p:spPr>
          <a:xfrm>
            <a:off x="804673" y="6227066"/>
            <a:ext cx="5942203" cy="320040"/>
          </a:xfrm>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a:xfrm>
            <a:off x="5828379"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025299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grpSp>
        <p:nvGrpSpPr>
          <p:cNvPr id="75" name="Group 74"/>
          <p:cNvGrpSpPr/>
          <p:nvPr/>
        </p:nvGrpSpPr>
        <p:grpSpPr>
          <a:xfrm>
            <a:off x="-417454" y="0"/>
            <a:ext cx="12584115"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51" y="1699600"/>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9" y="2349976"/>
            <a:ext cx="3501196" cy="2456441"/>
          </a:xfrm>
        </p:spPr>
        <p:txBody>
          <a:bodyPr/>
          <a:lstStyle>
            <a:lvl1pPr>
              <a:defRPr>
                <a:solidFill>
                  <a:srgbClr val="FFFEFF"/>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5110043" y="794719"/>
            <a:ext cx="6275035" cy="525709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37812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grpSp>
        <p:nvGrpSpPr>
          <p:cNvPr id="75" name="Group 74"/>
          <p:cNvGrpSpPr/>
          <p:nvPr/>
        </p:nvGrpSpPr>
        <p:grpSpPr>
          <a:xfrm flipH="1">
            <a:off x="59" y="0"/>
            <a:ext cx="12584115"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58" y="1699600"/>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802821" y="798506"/>
            <a:ext cx="6268623" cy="5257303"/>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04686" y="320042"/>
            <a:ext cx="3657601" cy="320040"/>
          </a:xfrm>
        </p:spPr>
        <p:txBody>
          <a:body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5" name="Footer Placeholder 4"/>
          <p:cNvSpPr>
            <a:spLocks noGrp="1"/>
          </p:cNvSpPr>
          <p:nvPr>
            <p:ph type="ftr" sz="quarter" idx="11"/>
          </p:nvPr>
        </p:nvSpPr>
        <p:spPr>
          <a:xfrm>
            <a:off x="804672" y="6227066"/>
            <a:ext cx="10588752" cy="320040"/>
          </a:xfrm>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a:xfrm>
            <a:off x="10469881" y="320042"/>
            <a:ext cx="914400" cy="320040"/>
          </a:xfrm>
        </p:spPr>
        <p:txBody>
          <a:body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515736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7"/>
          <p:cNvGrpSpPr>
            <a:grpSpLocks/>
          </p:cNvGrpSpPr>
          <p:nvPr/>
        </p:nvGrpSpPr>
        <p:grpSpPr bwMode="auto">
          <a:xfrm>
            <a:off x="304864" y="2889326"/>
            <a:ext cx="11480801"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base" hangingPunct="1">
                <a:spcBef>
                  <a:spcPct val="0"/>
                </a:spcBef>
                <a:spcAft>
                  <a:spcPct val="0"/>
                </a:spcAft>
                <a:defRPr/>
              </a:pPr>
              <a:endParaRPr lang="fr-FR" altLang="fr-FR">
                <a:solidFill>
                  <a:srgbClr val="000000"/>
                </a:solidFill>
                <a:cs typeface="Arial" charset="0"/>
              </a:endParaRPr>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base" hangingPunct="1">
                <a:spcBef>
                  <a:spcPct val="0"/>
                </a:spcBef>
                <a:spcAft>
                  <a:spcPct val="0"/>
                </a:spcAft>
                <a:defRPr/>
              </a:pPr>
              <a:endParaRPr lang="fr-FR" altLang="fr-FR">
                <a:solidFill>
                  <a:srgbClr val="000000"/>
                </a:solidFill>
                <a:cs typeface="Arial" charset="0"/>
              </a:endParaRPr>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base" hangingPunct="1">
                <a:spcBef>
                  <a:spcPct val="0"/>
                </a:spcBef>
                <a:spcAft>
                  <a:spcPct val="0"/>
                </a:spcAft>
                <a:defRPr/>
              </a:pPr>
              <a:endParaRPr lang="fr-FR" altLang="fr-FR">
                <a:solidFill>
                  <a:srgbClr val="000000"/>
                </a:solidFill>
                <a:cs typeface="Arial" charset="0"/>
              </a:endParaRPr>
            </a:p>
          </p:txBody>
        </p:sp>
      </p:grpSp>
      <p:sp>
        <p:nvSpPr>
          <p:cNvPr id="13314" name="Rectangle 2"/>
          <p:cNvSpPr>
            <a:spLocks noGrp="1" noChangeArrowheads="1"/>
          </p:cNvSpPr>
          <p:nvPr>
            <p:ph type="ctrTitle"/>
          </p:nvPr>
        </p:nvSpPr>
        <p:spPr>
          <a:xfrm>
            <a:off x="914403" y="685804"/>
            <a:ext cx="10363200" cy="2127250"/>
          </a:xfrm>
        </p:spPr>
        <p:txBody>
          <a:bodyPr/>
          <a:lstStyle>
            <a:lvl1pPr algn="ctr">
              <a:defRPr sz="5800"/>
            </a:lvl1pPr>
          </a:lstStyle>
          <a:p>
            <a:r>
              <a:rPr lang="fr-FR"/>
              <a:t>Cliquez pour modifier le style du titre</a:t>
            </a:r>
          </a:p>
        </p:txBody>
      </p:sp>
      <p:sp>
        <p:nvSpPr>
          <p:cNvPr id="13315" name="Rectangle 3"/>
          <p:cNvSpPr>
            <a:spLocks noGrp="1" noChangeArrowheads="1"/>
          </p:cNvSpPr>
          <p:nvPr>
            <p:ph type="subTitle" idx="1"/>
          </p:nvPr>
        </p:nvSpPr>
        <p:spPr>
          <a:xfrm>
            <a:off x="1828811" y="3270250"/>
            <a:ext cx="8534401" cy="2209800"/>
          </a:xfrm>
        </p:spPr>
        <p:txBody>
          <a:bodyPr/>
          <a:lstStyle>
            <a:lvl1pPr marL="0" indent="0" algn="ctr">
              <a:buFont typeface="Wingdings" pitchFamily="2" charset="2"/>
              <a:buNone/>
              <a:defRPr sz="3000"/>
            </a:lvl1pPr>
          </a:lstStyle>
          <a:p>
            <a:r>
              <a:rPr lang="fr-FR"/>
              <a:t>Cliquez pour modifier le style des sous-titres du masque</a:t>
            </a:r>
          </a:p>
        </p:txBody>
      </p:sp>
      <p:sp>
        <p:nvSpPr>
          <p:cNvPr id="8"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9"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10"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B712B472-9068-4D6C-AB7F-9D265251328C}" type="slidenum">
              <a:rPr lang="fr-FR"/>
              <a:pPr>
                <a:defRPr/>
              </a:pPr>
              <a:t>‹N°›</a:t>
            </a:fld>
            <a:endParaRPr lang="fr-FR"/>
          </a:p>
        </p:txBody>
      </p:sp>
    </p:spTree>
    <p:extLst>
      <p:ext uri="{BB962C8B-B14F-4D97-AF65-F5344CB8AC3E}">
        <p14:creationId xmlns:p14="http://schemas.microsoft.com/office/powerpoint/2010/main" val="5191994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FB0B2021-69C4-470B-8651-26D7877A21B5}" type="slidenum">
              <a:rPr lang="fr-FR"/>
              <a:pPr>
                <a:defRPr/>
              </a:pPr>
              <a:t>‹N°›</a:t>
            </a:fld>
            <a:endParaRPr lang="fr-FR"/>
          </a:p>
        </p:txBody>
      </p:sp>
    </p:spTree>
    <p:extLst>
      <p:ext uri="{BB962C8B-B14F-4D97-AF65-F5344CB8AC3E}">
        <p14:creationId xmlns:p14="http://schemas.microsoft.com/office/powerpoint/2010/main" val="3740305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6976"/>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8" y="2906722"/>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D6FB5F71-BCDE-4E8B-8CCF-3A40C31D694B}" type="slidenum">
              <a:rPr lang="fr-FR"/>
              <a:pPr>
                <a:defRPr/>
              </a:pPr>
              <a:t>‹N°›</a:t>
            </a:fld>
            <a:endParaRPr lang="fr-FR"/>
          </a:p>
        </p:txBody>
      </p:sp>
    </p:spTree>
    <p:extLst>
      <p:ext uri="{BB962C8B-B14F-4D97-AF65-F5344CB8AC3E}">
        <p14:creationId xmlns:p14="http://schemas.microsoft.com/office/powerpoint/2010/main" val="1283611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A9DE39F-3C33-4935-98A6-CCE50A3DAF84}" type="datetimeFigureOut">
              <a:rPr lang="fr-FR" smtClean="0"/>
              <a:t>22/04/2020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254618D-67ED-46A3-B4CA-B16DEB660BB6}" type="slidenum">
              <a:rPr lang="fr-FR" smtClean="0"/>
              <a:t>‹N°›</a:t>
            </a:fld>
            <a:endParaRPr lang="fr-FR"/>
          </a:p>
        </p:txBody>
      </p:sp>
    </p:spTree>
    <p:extLst>
      <p:ext uri="{BB962C8B-B14F-4D97-AF65-F5344CB8AC3E}">
        <p14:creationId xmlns:p14="http://schemas.microsoft.com/office/powerpoint/2010/main" val="26298170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54"/>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54"/>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4DDC3E88-1149-4CF7-A754-B76CD7232B32}" type="slidenum">
              <a:rPr lang="fr-FR"/>
              <a:pPr>
                <a:defRPr/>
              </a:pPr>
              <a:t>‹N°›</a:t>
            </a:fld>
            <a:endParaRPr lang="fr-FR"/>
          </a:p>
        </p:txBody>
      </p:sp>
    </p:spTree>
    <p:extLst>
      <p:ext uri="{BB962C8B-B14F-4D97-AF65-F5344CB8AC3E}">
        <p14:creationId xmlns:p14="http://schemas.microsoft.com/office/powerpoint/2010/main" val="21038984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65" y="274638"/>
            <a:ext cx="10972801"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4" y="1535114"/>
            <a:ext cx="53869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4" y="2174875"/>
            <a:ext cx="5386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89"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8"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9"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06259D2A-A416-4F6E-8BB0-0785E402764C}" type="slidenum">
              <a:rPr lang="fr-FR"/>
              <a:pPr>
                <a:defRPr/>
              </a:pPr>
              <a:t>‹N°›</a:t>
            </a:fld>
            <a:endParaRPr lang="fr-FR"/>
          </a:p>
        </p:txBody>
      </p:sp>
    </p:spTree>
    <p:extLst>
      <p:ext uri="{BB962C8B-B14F-4D97-AF65-F5344CB8AC3E}">
        <p14:creationId xmlns:p14="http://schemas.microsoft.com/office/powerpoint/2010/main" val="14158808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4"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5"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577EAA6B-79A3-4E30-91FF-A615BFC44B83}" type="slidenum">
              <a:rPr lang="fr-FR"/>
              <a:pPr>
                <a:defRPr/>
              </a:pPr>
              <a:t>‹N°›</a:t>
            </a:fld>
            <a:endParaRPr lang="fr-FR"/>
          </a:p>
        </p:txBody>
      </p:sp>
    </p:spTree>
    <p:extLst>
      <p:ext uri="{BB962C8B-B14F-4D97-AF65-F5344CB8AC3E}">
        <p14:creationId xmlns:p14="http://schemas.microsoft.com/office/powerpoint/2010/main" val="3290986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3"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4"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6FE49177-EE0B-4E44-A747-700D7F9B8789}" type="slidenum">
              <a:rPr lang="fr-FR"/>
              <a:pPr>
                <a:defRPr/>
              </a:pPr>
              <a:t>‹N°›</a:t>
            </a:fld>
            <a:endParaRPr lang="fr-FR"/>
          </a:p>
        </p:txBody>
      </p:sp>
    </p:spTree>
    <p:extLst>
      <p:ext uri="{BB962C8B-B14F-4D97-AF65-F5344CB8AC3E}">
        <p14:creationId xmlns:p14="http://schemas.microsoft.com/office/powerpoint/2010/main" val="1863379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11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07068E21-B5AB-499D-A111-6F78EE2BA7DB}" type="slidenum">
              <a:rPr lang="fr-FR"/>
              <a:pPr>
                <a:defRPr/>
              </a:pPr>
              <a:t>‹N°›</a:t>
            </a:fld>
            <a:endParaRPr lang="fr-FR"/>
          </a:p>
        </p:txBody>
      </p:sp>
    </p:spTree>
    <p:extLst>
      <p:ext uri="{BB962C8B-B14F-4D97-AF65-F5344CB8AC3E}">
        <p14:creationId xmlns:p14="http://schemas.microsoft.com/office/powerpoint/2010/main" val="12814441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9" y="4800600"/>
            <a:ext cx="7315200" cy="566738"/>
          </a:xfrm>
        </p:spPr>
        <p:txBody>
          <a:bodyPr/>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9"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9"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3CE2667F-F99D-4D12-9DC3-54723B496064}" type="slidenum">
              <a:rPr lang="fr-FR"/>
              <a:pPr>
                <a:defRPr/>
              </a:pPr>
              <a:t>‹N°›</a:t>
            </a:fld>
            <a:endParaRPr lang="fr-FR"/>
          </a:p>
        </p:txBody>
      </p:sp>
    </p:spTree>
    <p:extLst>
      <p:ext uri="{BB962C8B-B14F-4D97-AF65-F5344CB8AC3E}">
        <p14:creationId xmlns:p14="http://schemas.microsoft.com/office/powerpoint/2010/main" val="3188408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3194DD59-894B-4C19-9C5B-7DC00014E345}" type="slidenum">
              <a:rPr lang="fr-FR"/>
              <a:pPr>
                <a:defRPr/>
              </a:pPr>
              <a:t>‹N°›</a:t>
            </a:fld>
            <a:endParaRPr lang="fr-FR"/>
          </a:p>
        </p:txBody>
      </p:sp>
    </p:spTree>
    <p:extLst>
      <p:ext uri="{BB962C8B-B14F-4D97-AF65-F5344CB8AC3E}">
        <p14:creationId xmlns:p14="http://schemas.microsoft.com/office/powerpoint/2010/main" val="14017477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3" y="277813"/>
            <a:ext cx="2743200" cy="585311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65" y="277813"/>
            <a:ext cx="8026399" cy="58531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2792214F-1E8C-483A-B7A7-DB3C0BC8C90B}" type="slidenum">
              <a:rPr lang="fr-FR"/>
              <a:pPr>
                <a:defRPr/>
              </a:pPr>
              <a:t>‹N°›</a:t>
            </a:fld>
            <a:endParaRPr lang="fr-FR"/>
          </a:p>
        </p:txBody>
      </p:sp>
    </p:spTree>
    <p:extLst>
      <p:ext uri="{BB962C8B-B14F-4D97-AF65-F5344CB8AC3E}">
        <p14:creationId xmlns:p14="http://schemas.microsoft.com/office/powerpoint/2010/main" val="19252789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65" y="274700"/>
            <a:ext cx="10972801"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4"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5"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B49DC441-E714-4DFB-924A-DDF7A1098BD8}" type="slidenum">
              <a:rPr lang="fr-FR"/>
              <a:pPr>
                <a:defRPr/>
              </a:pPr>
              <a:t>‹N°›</a:t>
            </a:fld>
            <a:endParaRPr lang="fr-FR"/>
          </a:p>
        </p:txBody>
      </p:sp>
    </p:spTree>
    <p:extLst>
      <p:ext uri="{BB962C8B-B14F-4D97-AF65-F5344CB8AC3E}">
        <p14:creationId xmlns:p14="http://schemas.microsoft.com/office/powerpoint/2010/main" val="1978807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7"/>
          <p:cNvGrpSpPr>
            <a:grpSpLocks/>
          </p:cNvGrpSpPr>
          <p:nvPr/>
        </p:nvGrpSpPr>
        <p:grpSpPr bwMode="auto">
          <a:xfrm>
            <a:off x="304864" y="2889326"/>
            <a:ext cx="11480801"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base" hangingPunct="1">
                <a:spcBef>
                  <a:spcPct val="0"/>
                </a:spcBef>
                <a:spcAft>
                  <a:spcPct val="0"/>
                </a:spcAft>
                <a:defRPr/>
              </a:pPr>
              <a:endParaRPr lang="fr-FR" altLang="fr-FR">
                <a:solidFill>
                  <a:srgbClr val="000000"/>
                </a:solidFill>
                <a:cs typeface="Arial" charset="0"/>
              </a:endParaRPr>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base" hangingPunct="1">
                <a:spcBef>
                  <a:spcPct val="0"/>
                </a:spcBef>
                <a:spcAft>
                  <a:spcPct val="0"/>
                </a:spcAft>
                <a:defRPr/>
              </a:pPr>
              <a:endParaRPr lang="fr-FR" altLang="fr-FR">
                <a:solidFill>
                  <a:srgbClr val="000000"/>
                </a:solidFill>
                <a:cs typeface="Arial" charset="0"/>
              </a:endParaRPr>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base" hangingPunct="1">
                <a:spcBef>
                  <a:spcPct val="0"/>
                </a:spcBef>
                <a:spcAft>
                  <a:spcPct val="0"/>
                </a:spcAft>
                <a:defRPr/>
              </a:pPr>
              <a:endParaRPr lang="fr-FR" altLang="fr-FR">
                <a:solidFill>
                  <a:srgbClr val="000000"/>
                </a:solidFill>
                <a:cs typeface="Arial" charset="0"/>
              </a:endParaRPr>
            </a:p>
          </p:txBody>
        </p:sp>
      </p:grpSp>
      <p:sp>
        <p:nvSpPr>
          <p:cNvPr id="13314" name="Rectangle 2"/>
          <p:cNvSpPr>
            <a:spLocks noGrp="1" noChangeArrowheads="1"/>
          </p:cNvSpPr>
          <p:nvPr>
            <p:ph type="ctrTitle"/>
          </p:nvPr>
        </p:nvSpPr>
        <p:spPr>
          <a:xfrm>
            <a:off x="914403" y="685804"/>
            <a:ext cx="10363200" cy="2127250"/>
          </a:xfrm>
        </p:spPr>
        <p:txBody>
          <a:bodyPr/>
          <a:lstStyle>
            <a:lvl1pPr algn="ctr">
              <a:defRPr sz="5800"/>
            </a:lvl1pPr>
          </a:lstStyle>
          <a:p>
            <a:r>
              <a:rPr lang="fr-FR"/>
              <a:t>Cliquez pour modifier le style du titre</a:t>
            </a:r>
          </a:p>
        </p:txBody>
      </p:sp>
      <p:sp>
        <p:nvSpPr>
          <p:cNvPr id="13315" name="Rectangle 3"/>
          <p:cNvSpPr>
            <a:spLocks noGrp="1" noChangeArrowheads="1"/>
          </p:cNvSpPr>
          <p:nvPr>
            <p:ph type="subTitle" idx="1"/>
          </p:nvPr>
        </p:nvSpPr>
        <p:spPr>
          <a:xfrm>
            <a:off x="1828811" y="3270250"/>
            <a:ext cx="8534401" cy="2209800"/>
          </a:xfrm>
        </p:spPr>
        <p:txBody>
          <a:bodyPr/>
          <a:lstStyle>
            <a:lvl1pPr marL="0" indent="0" algn="ctr">
              <a:buFont typeface="Wingdings" pitchFamily="2" charset="2"/>
              <a:buNone/>
              <a:defRPr sz="3000"/>
            </a:lvl1pPr>
          </a:lstStyle>
          <a:p>
            <a:r>
              <a:rPr lang="fr-FR"/>
              <a:t>Cliquez pour modifier le style des sous-titres du masque</a:t>
            </a:r>
          </a:p>
        </p:txBody>
      </p:sp>
      <p:sp>
        <p:nvSpPr>
          <p:cNvPr id="8"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9"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10"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170FA921-84E8-4C8A-94D1-3028FCE6B0A1}" type="slidenum">
              <a:rPr lang="fr-FR"/>
              <a:pPr>
                <a:defRPr/>
              </a:pPr>
              <a:t>‹N°›</a:t>
            </a:fld>
            <a:endParaRPr lang="fr-FR"/>
          </a:p>
        </p:txBody>
      </p:sp>
    </p:spTree>
    <p:extLst>
      <p:ext uri="{BB962C8B-B14F-4D97-AF65-F5344CB8AC3E}">
        <p14:creationId xmlns:p14="http://schemas.microsoft.com/office/powerpoint/2010/main" val="10538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9DE39F-3C33-4935-98A6-CCE50A3DAF84}" type="datetimeFigureOut">
              <a:rPr lang="fr-FR" smtClean="0"/>
              <a:t>22/04/2020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254618D-67ED-46A3-B4CA-B16DEB660BB6}" type="slidenum">
              <a:rPr lang="fr-FR" smtClean="0"/>
              <a:t>‹N°›</a:t>
            </a:fld>
            <a:endParaRPr lang="fr-FR"/>
          </a:p>
        </p:txBody>
      </p:sp>
    </p:spTree>
    <p:extLst>
      <p:ext uri="{BB962C8B-B14F-4D97-AF65-F5344CB8AC3E}">
        <p14:creationId xmlns:p14="http://schemas.microsoft.com/office/powerpoint/2010/main" val="11734680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DF3F6441-7EC9-4405-B59A-7A3628A3AF8D}" type="slidenum">
              <a:rPr lang="fr-FR"/>
              <a:pPr>
                <a:defRPr/>
              </a:pPr>
              <a:t>‹N°›</a:t>
            </a:fld>
            <a:endParaRPr lang="fr-FR"/>
          </a:p>
        </p:txBody>
      </p:sp>
    </p:spTree>
    <p:extLst>
      <p:ext uri="{BB962C8B-B14F-4D97-AF65-F5344CB8AC3E}">
        <p14:creationId xmlns:p14="http://schemas.microsoft.com/office/powerpoint/2010/main" val="3580945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6976"/>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8" y="2906722"/>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64F362CC-5A8E-411C-8AFE-2760BDE4827E}" type="slidenum">
              <a:rPr lang="fr-FR"/>
              <a:pPr>
                <a:defRPr/>
              </a:pPr>
              <a:t>‹N°›</a:t>
            </a:fld>
            <a:endParaRPr lang="fr-FR"/>
          </a:p>
        </p:txBody>
      </p:sp>
    </p:spTree>
    <p:extLst>
      <p:ext uri="{BB962C8B-B14F-4D97-AF65-F5344CB8AC3E}">
        <p14:creationId xmlns:p14="http://schemas.microsoft.com/office/powerpoint/2010/main" val="3397467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54"/>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54"/>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500766E3-1205-4973-96C3-06A763F6CCA1}" type="slidenum">
              <a:rPr lang="fr-FR"/>
              <a:pPr>
                <a:defRPr/>
              </a:pPr>
              <a:t>‹N°›</a:t>
            </a:fld>
            <a:endParaRPr lang="fr-FR"/>
          </a:p>
        </p:txBody>
      </p:sp>
    </p:spTree>
    <p:extLst>
      <p:ext uri="{BB962C8B-B14F-4D97-AF65-F5344CB8AC3E}">
        <p14:creationId xmlns:p14="http://schemas.microsoft.com/office/powerpoint/2010/main" val="7339962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65" y="274638"/>
            <a:ext cx="10972801"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4" y="1535114"/>
            <a:ext cx="53869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4" y="2174875"/>
            <a:ext cx="5386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89"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8"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9"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FEADA663-78D0-4C49-BA24-CCE3D330E24F}" type="slidenum">
              <a:rPr lang="fr-FR"/>
              <a:pPr>
                <a:defRPr/>
              </a:pPr>
              <a:t>‹N°›</a:t>
            </a:fld>
            <a:endParaRPr lang="fr-FR"/>
          </a:p>
        </p:txBody>
      </p:sp>
    </p:spTree>
    <p:extLst>
      <p:ext uri="{BB962C8B-B14F-4D97-AF65-F5344CB8AC3E}">
        <p14:creationId xmlns:p14="http://schemas.microsoft.com/office/powerpoint/2010/main" val="15838242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4"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5"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3FF34266-7D48-4777-9BC9-823A7331A099}" type="slidenum">
              <a:rPr lang="fr-FR"/>
              <a:pPr>
                <a:defRPr/>
              </a:pPr>
              <a:t>‹N°›</a:t>
            </a:fld>
            <a:endParaRPr lang="fr-FR"/>
          </a:p>
        </p:txBody>
      </p:sp>
    </p:spTree>
    <p:extLst>
      <p:ext uri="{BB962C8B-B14F-4D97-AF65-F5344CB8AC3E}">
        <p14:creationId xmlns:p14="http://schemas.microsoft.com/office/powerpoint/2010/main" val="93388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3"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4"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7407ED70-037C-490B-9740-BE131C900412}" type="slidenum">
              <a:rPr lang="fr-FR"/>
              <a:pPr>
                <a:defRPr/>
              </a:pPr>
              <a:t>‹N°›</a:t>
            </a:fld>
            <a:endParaRPr lang="fr-FR"/>
          </a:p>
        </p:txBody>
      </p:sp>
    </p:spTree>
    <p:extLst>
      <p:ext uri="{BB962C8B-B14F-4D97-AF65-F5344CB8AC3E}">
        <p14:creationId xmlns:p14="http://schemas.microsoft.com/office/powerpoint/2010/main" val="38979407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11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34535FBF-5CAB-4B8C-A2E6-35D184BBA3DF}" type="slidenum">
              <a:rPr lang="fr-FR"/>
              <a:pPr>
                <a:defRPr/>
              </a:pPr>
              <a:t>‹N°›</a:t>
            </a:fld>
            <a:endParaRPr lang="fr-FR"/>
          </a:p>
        </p:txBody>
      </p:sp>
    </p:spTree>
    <p:extLst>
      <p:ext uri="{BB962C8B-B14F-4D97-AF65-F5344CB8AC3E}">
        <p14:creationId xmlns:p14="http://schemas.microsoft.com/office/powerpoint/2010/main" val="2579217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9" y="4800600"/>
            <a:ext cx="7315200" cy="566738"/>
          </a:xfrm>
        </p:spPr>
        <p:txBody>
          <a:bodyPr/>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9"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9"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FDAB814D-E498-43C9-9716-00EDD236BE78}" type="slidenum">
              <a:rPr lang="fr-FR"/>
              <a:pPr>
                <a:defRPr/>
              </a:pPr>
              <a:t>‹N°›</a:t>
            </a:fld>
            <a:endParaRPr lang="fr-FR"/>
          </a:p>
        </p:txBody>
      </p:sp>
    </p:spTree>
    <p:extLst>
      <p:ext uri="{BB962C8B-B14F-4D97-AF65-F5344CB8AC3E}">
        <p14:creationId xmlns:p14="http://schemas.microsoft.com/office/powerpoint/2010/main" val="1705953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F0CB0E39-ED3E-441E-AC83-F007C6CFF438}" type="slidenum">
              <a:rPr lang="fr-FR"/>
              <a:pPr>
                <a:defRPr/>
              </a:pPr>
              <a:t>‹N°›</a:t>
            </a:fld>
            <a:endParaRPr lang="fr-FR"/>
          </a:p>
        </p:txBody>
      </p:sp>
    </p:spTree>
    <p:extLst>
      <p:ext uri="{BB962C8B-B14F-4D97-AF65-F5344CB8AC3E}">
        <p14:creationId xmlns:p14="http://schemas.microsoft.com/office/powerpoint/2010/main" val="2773890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3" y="277813"/>
            <a:ext cx="2743200" cy="585311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65" y="277813"/>
            <a:ext cx="8026399" cy="58531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88EB9A51-77E9-4200-95E1-08E3A2A2B8AF}" type="slidenum">
              <a:rPr lang="fr-FR"/>
              <a:pPr>
                <a:defRPr/>
              </a:pPr>
              <a:t>‹N°›</a:t>
            </a:fld>
            <a:endParaRPr lang="fr-FR"/>
          </a:p>
        </p:txBody>
      </p:sp>
    </p:spTree>
    <p:extLst>
      <p:ext uri="{BB962C8B-B14F-4D97-AF65-F5344CB8AC3E}">
        <p14:creationId xmlns:p14="http://schemas.microsoft.com/office/powerpoint/2010/main" val="148560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8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0A9DE39F-3C33-4935-98A6-CCE50A3DAF84}" type="datetimeFigureOut">
              <a:rPr lang="fr-FR" smtClean="0"/>
              <a:t>22/04/2020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254618D-67ED-46A3-B4CA-B16DEB660BB6}" type="slidenum">
              <a:rPr lang="fr-FR" smtClean="0"/>
              <a:t>‹N°›</a:t>
            </a:fld>
            <a:endParaRPr lang="fr-FR"/>
          </a:p>
        </p:txBody>
      </p:sp>
    </p:spTree>
    <p:extLst>
      <p:ext uri="{BB962C8B-B14F-4D97-AF65-F5344CB8AC3E}">
        <p14:creationId xmlns:p14="http://schemas.microsoft.com/office/powerpoint/2010/main" val="26023511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65" y="274700"/>
            <a:ext cx="10972801"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4"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5"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EF18553D-135A-4FAA-BC10-8A4B86748670}" type="slidenum">
              <a:rPr lang="fr-FR"/>
              <a:pPr>
                <a:defRPr/>
              </a:pPr>
              <a:t>‹N°›</a:t>
            </a:fld>
            <a:endParaRPr lang="fr-FR"/>
          </a:p>
        </p:txBody>
      </p:sp>
    </p:spTree>
    <p:extLst>
      <p:ext uri="{BB962C8B-B14F-4D97-AF65-F5344CB8AC3E}">
        <p14:creationId xmlns:p14="http://schemas.microsoft.com/office/powerpoint/2010/main" val="28421773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7"/>
          <p:cNvGrpSpPr>
            <a:grpSpLocks/>
          </p:cNvGrpSpPr>
          <p:nvPr/>
        </p:nvGrpSpPr>
        <p:grpSpPr bwMode="auto">
          <a:xfrm>
            <a:off x="304864" y="2889324"/>
            <a:ext cx="11480801"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base" hangingPunct="1">
                <a:spcBef>
                  <a:spcPct val="0"/>
                </a:spcBef>
                <a:spcAft>
                  <a:spcPct val="0"/>
                </a:spcAft>
                <a:defRPr/>
              </a:pPr>
              <a:endParaRPr lang="fr-FR" altLang="fr-FR">
                <a:solidFill>
                  <a:srgbClr val="000000"/>
                </a:solidFill>
                <a:cs typeface="Arial" charset="0"/>
              </a:endParaRPr>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base" hangingPunct="1">
                <a:spcBef>
                  <a:spcPct val="0"/>
                </a:spcBef>
                <a:spcAft>
                  <a:spcPct val="0"/>
                </a:spcAft>
                <a:defRPr/>
              </a:pPr>
              <a:endParaRPr lang="fr-FR" altLang="fr-FR">
                <a:solidFill>
                  <a:srgbClr val="000000"/>
                </a:solidFill>
                <a:cs typeface="Arial" charset="0"/>
              </a:endParaRPr>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base" hangingPunct="1">
                <a:spcBef>
                  <a:spcPct val="0"/>
                </a:spcBef>
                <a:spcAft>
                  <a:spcPct val="0"/>
                </a:spcAft>
                <a:defRPr/>
              </a:pPr>
              <a:endParaRPr lang="fr-FR" altLang="fr-FR">
                <a:solidFill>
                  <a:srgbClr val="000000"/>
                </a:solidFill>
                <a:cs typeface="Arial" charset="0"/>
              </a:endParaRPr>
            </a:p>
          </p:txBody>
        </p:sp>
      </p:grpSp>
      <p:sp>
        <p:nvSpPr>
          <p:cNvPr id="13314" name="Rectangle 2"/>
          <p:cNvSpPr>
            <a:spLocks noGrp="1" noChangeArrowheads="1"/>
          </p:cNvSpPr>
          <p:nvPr>
            <p:ph type="ctrTitle"/>
          </p:nvPr>
        </p:nvSpPr>
        <p:spPr>
          <a:xfrm>
            <a:off x="914403" y="685804"/>
            <a:ext cx="10363200" cy="2127250"/>
          </a:xfrm>
        </p:spPr>
        <p:txBody>
          <a:bodyPr/>
          <a:lstStyle>
            <a:lvl1pPr algn="ctr">
              <a:defRPr sz="5800"/>
            </a:lvl1pPr>
          </a:lstStyle>
          <a:p>
            <a:r>
              <a:rPr lang="fr-FR"/>
              <a:t>Cliquez pour modifier le style du titre</a:t>
            </a:r>
          </a:p>
        </p:txBody>
      </p:sp>
      <p:sp>
        <p:nvSpPr>
          <p:cNvPr id="13315" name="Rectangle 3"/>
          <p:cNvSpPr>
            <a:spLocks noGrp="1" noChangeArrowheads="1"/>
          </p:cNvSpPr>
          <p:nvPr>
            <p:ph type="subTitle" idx="1"/>
          </p:nvPr>
        </p:nvSpPr>
        <p:spPr>
          <a:xfrm>
            <a:off x="1828811" y="3270250"/>
            <a:ext cx="8534401" cy="2209800"/>
          </a:xfrm>
        </p:spPr>
        <p:txBody>
          <a:bodyPr/>
          <a:lstStyle>
            <a:lvl1pPr marL="0" indent="0" algn="ctr">
              <a:buFont typeface="Wingdings" pitchFamily="2" charset="2"/>
              <a:buNone/>
              <a:defRPr sz="3000"/>
            </a:lvl1pPr>
          </a:lstStyle>
          <a:p>
            <a:r>
              <a:rPr lang="fr-FR"/>
              <a:t>Cliquez pour modifier le style des sous-titres du masque</a:t>
            </a:r>
          </a:p>
        </p:txBody>
      </p:sp>
      <p:sp>
        <p:nvSpPr>
          <p:cNvPr id="8"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9"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10"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AFE7511C-13E3-4EB0-A9E4-8845F7D11809}" type="slidenum">
              <a:rPr lang="fr-FR"/>
              <a:pPr>
                <a:defRPr/>
              </a:pPr>
              <a:t>‹N°›</a:t>
            </a:fld>
            <a:endParaRPr lang="fr-FR"/>
          </a:p>
        </p:txBody>
      </p:sp>
    </p:spTree>
    <p:extLst>
      <p:ext uri="{BB962C8B-B14F-4D97-AF65-F5344CB8AC3E}">
        <p14:creationId xmlns:p14="http://schemas.microsoft.com/office/powerpoint/2010/main" val="10900796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7D4612DA-8B3A-4489-9394-DEA666C68704}" type="slidenum">
              <a:rPr lang="fr-FR"/>
              <a:pPr>
                <a:defRPr/>
              </a:pPr>
              <a:t>‹N°›</a:t>
            </a:fld>
            <a:endParaRPr lang="fr-FR"/>
          </a:p>
        </p:txBody>
      </p:sp>
    </p:spTree>
    <p:extLst>
      <p:ext uri="{BB962C8B-B14F-4D97-AF65-F5344CB8AC3E}">
        <p14:creationId xmlns:p14="http://schemas.microsoft.com/office/powerpoint/2010/main" val="35890343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6974"/>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8" y="2906722"/>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F793B269-34AE-4B10-A994-B41A3B899C8E}" type="slidenum">
              <a:rPr lang="fr-FR"/>
              <a:pPr>
                <a:defRPr/>
              </a:pPr>
              <a:t>‹N°›</a:t>
            </a:fld>
            <a:endParaRPr lang="fr-FR"/>
          </a:p>
        </p:txBody>
      </p:sp>
    </p:spTree>
    <p:extLst>
      <p:ext uri="{BB962C8B-B14F-4D97-AF65-F5344CB8AC3E}">
        <p14:creationId xmlns:p14="http://schemas.microsoft.com/office/powerpoint/2010/main" val="39808394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54"/>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54"/>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81B385E8-AE70-41BC-9918-6EC92B05F45B}" type="slidenum">
              <a:rPr lang="fr-FR"/>
              <a:pPr>
                <a:defRPr/>
              </a:pPr>
              <a:t>‹N°›</a:t>
            </a:fld>
            <a:endParaRPr lang="fr-FR"/>
          </a:p>
        </p:txBody>
      </p:sp>
    </p:spTree>
    <p:extLst>
      <p:ext uri="{BB962C8B-B14F-4D97-AF65-F5344CB8AC3E}">
        <p14:creationId xmlns:p14="http://schemas.microsoft.com/office/powerpoint/2010/main" val="24113779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65" y="274638"/>
            <a:ext cx="10972801"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4" y="1535114"/>
            <a:ext cx="53869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4" y="2174875"/>
            <a:ext cx="5386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89"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8"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9"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55A36DE3-B340-4EF5-B74E-32018DA83712}" type="slidenum">
              <a:rPr lang="fr-FR"/>
              <a:pPr>
                <a:defRPr/>
              </a:pPr>
              <a:t>‹N°›</a:t>
            </a:fld>
            <a:endParaRPr lang="fr-FR"/>
          </a:p>
        </p:txBody>
      </p:sp>
    </p:spTree>
    <p:extLst>
      <p:ext uri="{BB962C8B-B14F-4D97-AF65-F5344CB8AC3E}">
        <p14:creationId xmlns:p14="http://schemas.microsoft.com/office/powerpoint/2010/main" val="37872267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4"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5"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97BDCE4F-56FE-4EBB-93B4-CFECC54381E2}" type="slidenum">
              <a:rPr lang="fr-FR"/>
              <a:pPr>
                <a:defRPr/>
              </a:pPr>
              <a:t>‹N°›</a:t>
            </a:fld>
            <a:endParaRPr lang="fr-FR"/>
          </a:p>
        </p:txBody>
      </p:sp>
    </p:spTree>
    <p:extLst>
      <p:ext uri="{BB962C8B-B14F-4D97-AF65-F5344CB8AC3E}">
        <p14:creationId xmlns:p14="http://schemas.microsoft.com/office/powerpoint/2010/main" val="35602047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3"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4"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E3EF4D90-3B5E-4616-8C95-669FCF56C37C}" type="slidenum">
              <a:rPr lang="fr-FR"/>
              <a:pPr>
                <a:defRPr/>
              </a:pPr>
              <a:t>‹N°›</a:t>
            </a:fld>
            <a:endParaRPr lang="fr-FR"/>
          </a:p>
        </p:txBody>
      </p:sp>
    </p:spTree>
    <p:extLst>
      <p:ext uri="{BB962C8B-B14F-4D97-AF65-F5344CB8AC3E}">
        <p14:creationId xmlns:p14="http://schemas.microsoft.com/office/powerpoint/2010/main" val="18842463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11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C7FC2CA9-A8DC-45F7-BEC2-60CB899F5E42}" type="slidenum">
              <a:rPr lang="fr-FR"/>
              <a:pPr>
                <a:defRPr/>
              </a:pPr>
              <a:t>‹N°›</a:t>
            </a:fld>
            <a:endParaRPr lang="fr-FR"/>
          </a:p>
        </p:txBody>
      </p:sp>
    </p:spTree>
    <p:extLst>
      <p:ext uri="{BB962C8B-B14F-4D97-AF65-F5344CB8AC3E}">
        <p14:creationId xmlns:p14="http://schemas.microsoft.com/office/powerpoint/2010/main" val="25076344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9" y="4800600"/>
            <a:ext cx="7315200" cy="566738"/>
          </a:xfrm>
        </p:spPr>
        <p:txBody>
          <a:bodyPr/>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9"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9"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AFD06229-E3CB-4CEA-99A3-2530AAA07CF5}" type="slidenum">
              <a:rPr lang="fr-FR"/>
              <a:pPr>
                <a:defRPr/>
              </a:pPr>
              <a:t>‹N°›</a:t>
            </a:fld>
            <a:endParaRPr lang="fr-FR"/>
          </a:p>
        </p:txBody>
      </p:sp>
    </p:spTree>
    <p:extLst>
      <p:ext uri="{BB962C8B-B14F-4D97-AF65-F5344CB8AC3E}">
        <p14:creationId xmlns:p14="http://schemas.microsoft.com/office/powerpoint/2010/main" val="3013824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8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0A9DE39F-3C33-4935-98A6-CCE50A3DAF84}" type="datetimeFigureOut">
              <a:rPr lang="fr-FR" smtClean="0"/>
              <a:t>22/04/2020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254618D-67ED-46A3-B4CA-B16DEB660BB6}" type="slidenum">
              <a:rPr lang="fr-FR" smtClean="0"/>
              <a:t>‹N°›</a:t>
            </a:fld>
            <a:endParaRPr lang="fr-FR"/>
          </a:p>
        </p:txBody>
      </p:sp>
    </p:spTree>
    <p:extLst>
      <p:ext uri="{BB962C8B-B14F-4D97-AF65-F5344CB8AC3E}">
        <p14:creationId xmlns:p14="http://schemas.microsoft.com/office/powerpoint/2010/main" val="3409999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6F972A0C-EE1C-4929-8A0D-8CDC86AAABC6}" type="slidenum">
              <a:rPr lang="fr-FR"/>
              <a:pPr>
                <a:defRPr/>
              </a:pPr>
              <a:t>‹N°›</a:t>
            </a:fld>
            <a:endParaRPr lang="fr-FR"/>
          </a:p>
        </p:txBody>
      </p:sp>
    </p:spTree>
    <p:extLst>
      <p:ext uri="{BB962C8B-B14F-4D97-AF65-F5344CB8AC3E}">
        <p14:creationId xmlns:p14="http://schemas.microsoft.com/office/powerpoint/2010/main" val="22658315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3" y="277813"/>
            <a:ext cx="2743200" cy="585311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65" y="277813"/>
            <a:ext cx="8026399" cy="58531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12AD82C0-5633-4171-95C6-883839FC0047}" type="slidenum">
              <a:rPr lang="fr-FR"/>
              <a:pPr>
                <a:defRPr/>
              </a:pPr>
              <a:t>‹N°›</a:t>
            </a:fld>
            <a:endParaRPr lang="fr-FR"/>
          </a:p>
        </p:txBody>
      </p:sp>
    </p:spTree>
    <p:extLst>
      <p:ext uri="{BB962C8B-B14F-4D97-AF65-F5344CB8AC3E}">
        <p14:creationId xmlns:p14="http://schemas.microsoft.com/office/powerpoint/2010/main" val="29678341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65" y="274700"/>
            <a:ext cx="10972801"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fr-FR"/>
          </a:p>
        </p:txBody>
      </p:sp>
      <p:sp>
        <p:nvSpPr>
          <p:cNvPr id="4"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fr-FR"/>
          </a:p>
        </p:txBody>
      </p:sp>
      <p:sp>
        <p:nvSpPr>
          <p:cNvPr id="5" name="Rectangle 6"/>
          <p:cNvSpPr>
            <a:spLocks noGrp="1" noChangeArrowheads="1"/>
          </p:cNvSpPr>
          <p:nvPr>
            <p:ph type="sldNum" sz="quarter" idx="12"/>
          </p:nvPr>
        </p:nvSpPr>
        <p:spPr/>
        <p:txBody>
          <a:bodyPr/>
          <a:lstStyle>
            <a:lvl1pPr>
              <a:defRPr>
                <a:latin typeface="Calibri" pitchFamily="34" charset="0"/>
                <a:cs typeface="Arial" charset="0"/>
              </a:defRPr>
            </a:lvl1pPr>
          </a:lstStyle>
          <a:p>
            <a:pPr>
              <a:defRPr/>
            </a:pPr>
            <a:fld id="{CFE12DD6-0AC6-44A7-98EE-924E31F60668}" type="slidenum">
              <a:rPr lang="fr-FR"/>
              <a:pPr>
                <a:defRPr/>
              </a:pPr>
              <a:t>‹N°›</a:t>
            </a:fld>
            <a:endParaRPr lang="fr-FR"/>
          </a:p>
        </p:txBody>
      </p:sp>
    </p:spTree>
    <p:extLst>
      <p:ext uri="{BB962C8B-B14F-4D97-AF65-F5344CB8AC3E}">
        <p14:creationId xmlns:p14="http://schemas.microsoft.com/office/powerpoint/2010/main" val="21128171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7"/>
          <p:cNvGrpSpPr>
            <a:grpSpLocks/>
          </p:cNvGrpSpPr>
          <p:nvPr/>
        </p:nvGrpSpPr>
        <p:grpSpPr bwMode="auto">
          <a:xfrm>
            <a:off x="304864" y="2889539"/>
            <a:ext cx="11480801"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10403" eaLnBrk="1" fontAlgn="base" hangingPunct="1">
                <a:spcBef>
                  <a:spcPct val="0"/>
                </a:spcBef>
                <a:spcAft>
                  <a:spcPct val="0"/>
                </a:spcAft>
                <a:defRPr/>
              </a:pPr>
              <a:endParaRPr lang="fr-FR" altLang="fr-FR" sz="1600">
                <a:solidFill>
                  <a:srgbClr val="000000"/>
                </a:solidFill>
              </a:endParaRPr>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10403" eaLnBrk="1" fontAlgn="base" hangingPunct="1">
                <a:spcBef>
                  <a:spcPct val="0"/>
                </a:spcBef>
                <a:spcAft>
                  <a:spcPct val="0"/>
                </a:spcAft>
                <a:defRPr/>
              </a:pPr>
              <a:endParaRPr lang="fr-FR" altLang="fr-FR" sz="1600">
                <a:solidFill>
                  <a:srgbClr val="000000"/>
                </a:solidFill>
              </a:endParaRPr>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10403" eaLnBrk="1" fontAlgn="base" hangingPunct="1">
                <a:spcBef>
                  <a:spcPct val="0"/>
                </a:spcBef>
                <a:spcAft>
                  <a:spcPct val="0"/>
                </a:spcAft>
                <a:defRPr/>
              </a:pPr>
              <a:endParaRPr lang="fr-FR" altLang="fr-FR" sz="1600">
                <a:solidFill>
                  <a:srgbClr val="000000"/>
                </a:solidFill>
              </a:endParaRPr>
            </a:p>
          </p:txBody>
        </p:sp>
      </p:grpSp>
      <p:sp>
        <p:nvSpPr>
          <p:cNvPr id="13314" name="Rectangle 2"/>
          <p:cNvSpPr>
            <a:spLocks noGrp="1" noChangeArrowheads="1"/>
          </p:cNvSpPr>
          <p:nvPr>
            <p:ph type="ctrTitle"/>
          </p:nvPr>
        </p:nvSpPr>
        <p:spPr>
          <a:xfrm>
            <a:off x="914403" y="685804"/>
            <a:ext cx="10363200" cy="2127250"/>
          </a:xfrm>
        </p:spPr>
        <p:txBody>
          <a:bodyPr/>
          <a:lstStyle>
            <a:lvl1pPr algn="ctr">
              <a:defRPr sz="5800"/>
            </a:lvl1pPr>
          </a:lstStyle>
          <a:p>
            <a:r>
              <a:rPr lang="fr-FR"/>
              <a:t>Cliquez pour modifier le style du titre</a:t>
            </a:r>
          </a:p>
        </p:txBody>
      </p:sp>
      <p:sp>
        <p:nvSpPr>
          <p:cNvPr id="13315" name="Rectangle 3"/>
          <p:cNvSpPr>
            <a:spLocks noGrp="1" noChangeArrowheads="1"/>
          </p:cNvSpPr>
          <p:nvPr>
            <p:ph type="subTitle" idx="1"/>
          </p:nvPr>
        </p:nvSpPr>
        <p:spPr>
          <a:xfrm>
            <a:off x="1828811" y="3270250"/>
            <a:ext cx="8534401" cy="2209800"/>
          </a:xfrm>
        </p:spPr>
        <p:txBody>
          <a:bodyPr/>
          <a:lstStyle>
            <a:lvl1pPr marL="0" indent="0" algn="ctr">
              <a:buFont typeface="Wingdings" pitchFamily="2" charset="2"/>
              <a:buNone/>
              <a:defRPr sz="3000"/>
            </a:lvl1pPr>
          </a:lstStyle>
          <a:p>
            <a:r>
              <a:rPr lang="fr-FR"/>
              <a:t>Cliquez pour modifier le style des sous-titres du masque</a:t>
            </a:r>
          </a:p>
        </p:txBody>
      </p:sp>
      <p:sp>
        <p:nvSpPr>
          <p:cNvPr id="8" name="Rectangle 4"/>
          <p:cNvSpPr>
            <a:spLocks noGrp="1" noChangeArrowheads="1"/>
          </p:cNvSpPr>
          <p:nvPr>
            <p:ph type="dt" sz="half" idx="10"/>
          </p:nvPr>
        </p:nvSpPr>
        <p:spPr/>
        <p:txBody>
          <a:bodyPr/>
          <a:lstStyle>
            <a:lvl1pPr>
              <a:defRPr/>
            </a:lvl1pPr>
          </a:lstStyle>
          <a:p>
            <a:pPr>
              <a:defRPr/>
            </a:pPr>
            <a:endParaRPr lang="fr-FR">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fr-FR">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pPr>
              <a:defRPr/>
            </a:pPr>
            <a:fld id="{2F87BD3C-EE43-4CBD-ABAD-EF34A3598BB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127314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005995-663C-45D6-98A4-7A07E48651A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6418438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8" y="4407189"/>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8" y="2906722"/>
            <a:ext cx="10363200" cy="1500187"/>
          </a:xfrm>
        </p:spPr>
        <p:txBody>
          <a:bodyPr anchor="b"/>
          <a:lstStyle>
            <a:lvl1pPr marL="0" indent="0">
              <a:buNone/>
              <a:defRPr sz="2000"/>
            </a:lvl1pPr>
            <a:lvl2pPr marL="446652" indent="0">
              <a:buNone/>
              <a:defRPr sz="1800"/>
            </a:lvl2pPr>
            <a:lvl3pPr marL="893318" indent="0">
              <a:buNone/>
              <a:defRPr sz="1600"/>
            </a:lvl3pPr>
            <a:lvl4pPr marL="1339977" indent="0">
              <a:buNone/>
              <a:defRPr sz="1400"/>
            </a:lvl4pPr>
            <a:lvl5pPr marL="1786640" indent="0">
              <a:buNone/>
              <a:defRPr sz="1400"/>
            </a:lvl5pPr>
            <a:lvl6pPr marL="2233298" indent="0">
              <a:buNone/>
              <a:defRPr sz="1400"/>
            </a:lvl6pPr>
            <a:lvl7pPr marL="2679941" indent="0">
              <a:buNone/>
              <a:defRPr sz="1400"/>
            </a:lvl7pPr>
            <a:lvl8pPr marL="3126602" indent="0">
              <a:buNone/>
              <a:defRPr sz="1400"/>
            </a:lvl8pPr>
            <a:lvl9pPr marL="3573276"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13DF06-87D3-4615-BACE-8ADDA9956C87}"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710918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480"/>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480"/>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F1CD01-553D-4336-BA51-93E593D6D7E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120401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65" y="274638"/>
            <a:ext cx="10972801"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4" y="1535114"/>
            <a:ext cx="5386916" cy="639762"/>
          </a:xfrm>
        </p:spPr>
        <p:txBody>
          <a:bodyPr anchor="b"/>
          <a:lstStyle>
            <a:lvl1pPr marL="0" indent="0">
              <a:buNone/>
              <a:defRPr sz="2400" b="1"/>
            </a:lvl1pPr>
            <a:lvl2pPr marL="446652" indent="0">
              <a:buNone/>
              <a:defRPr sz="2000" b="1"/>
            </a:lvl2pPr>
            <a:lvl3pPr marL="893318" indent="0">
              <a:buNone/>
              <a:defRPr sz="1800" b="1"/>
            </a:lvl3pPr>
            <a:lvl4pPr marL="1339977" indent="0">
              <a:buNone/>
              <a:defRPr sz="1600" b="1"/>
            </a:lvl4pPr>
            <a:lvl5pPr marL="1786640" indent="0">
              <a:buNone/>
              <a:defRPr sz="1600" b="1"/>
            </a:lvl5pPr>
            <a:lvl6pPr marL="2233298" indent="0">
              <a:buNone/>
              <a:defRPr sz="1600" b="1"/>
            </a:lvl6pPr>
            <a:lvl7pPr marL="2679941" indent="0">
              <a:buNone/>
              <a:defRPr sz="1600" b="1"/>
            </a:lvl7pPr>
            <a:lvl8pPr marL="3126602" indent="0">
              <a:buNone/>
              <a:defRPr sz="1600" b="1"/>
            </a:lvl8pPr>
            <a:lvl9pPr marL="3573276"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4" y="2174875"/>
            <a:ext cx="5386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83" y="1535114"/>
            <a:ext cx="5389033" cy="639762"/>
          </a:xfrm>
        </p:spPr>
        <p:txBody>
          <a:bodyPr anchor="b"/>
          <a:lstStyle>
            <a:lvl1pPr marL="0" indent="0">
              <a:buNone/>
              <a:defRPr sz="2400" b="1"/>
            </a:lvl1pPr>
            <a:lvl2pPr marL="446652" indent="0">
              <a:buNone/>
              <a:defRPr sz="2000" b="1"/>
            </a:lvl2pPr>
            <a:lvl3pPr marL="893318" indent="0">
              <a:buNone/>
              <a:defRPr sz="1800" b="1"/>
            </a:lvl3pPr>
            <a:lvl4pPr marL="1339977" indent="0">
              <a:buNone/>
              <a:defRPr sz="1600" b="1"/>
            </a:lvl4pPr>
            <a:lvl5pPr marL="1786640" indent="0">
              <a:buNone/>
              <a:defRPr sz="1600" b="1"/>
            </a:lvl5pPr>
            <a:lvl6pPr marL="2233298" indent="0">
              <a:buNone/>
              <a:defRPr sz="1600" b="1"/>
            </a:lvl6pPr>
            <a:lvl7pPr marL="2679941" indent="0">
              <a:buNone/>
              <a:defRPr sz="1600" b="1"/>
            </a:lvl7pPr>
            <a:lvl8pPr marL="3126602" indent="0">
              <a:buNone/>
              <a:defRPr sz="1600" b="1"/>
            </a:lvl8pPr>
            <a:lvl9pPr marL="3573276"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8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EB6065-EE36-4D84-B8D1-6D7678F5916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6215398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197770-280F-4653-9659-9872590F052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34377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E178D86-277C-45B7-B3F5-0D27A47121FA}"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42666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3.pn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14.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7.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3" y="365134"/>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3" y="635642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DE39F-3C33-4935-98A6-CCE50A3DAF84}" type="datetimeFigureOut">
              <a:rPr lang="fr-FR" smtClean="0"/>
              <a:t>22/04/2020</a:t>
            </a:fld>
            <a:endParaRPr lang="fr-FR"/>
          </a:p>
        </p:txBody>
      </p:sp>
      <p:sp>
        <p:nvSpPr>
          <p:cNvPr id="5" name="Espace réservé du pied de page 4"/>
          <p:cNvSpPr>
            <a:spLocks noGrp="1"/>
          </p:cNvSpPr>
          <p:nvPr>
            <p:ph type="ftr" sz="quarter" idx="3"/>
          </p:nvPr>
        </p:nvSpPr>
        <p:spPr>
          <a:xfrm>
            <a:off x="4038603" y="635642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4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4618D-67ED-46A3-B4CA-B16DEB660BB6}" type="slidenum">
              <a:rPr lang="fr-FR" smtClean="0"/>
              <a:t>‹N°›</a:t>
            </a:fld>
            <a:endParaRPr lang="fr-FR"/>
          </a:p>
        </p:txBody>
      </p:sp>
    </p:spTree>
    <p:extLst>
      <p:ext uri="{BB962C8B-B14F-4D97-AF65-F5344CB8AC3E}">
        <p14:creationId xmlns:p14="http://schemas.microsoft.com/office/powerpoint/2010/main" val="2631939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Espace réservé du titre 1"/>
          <p:cNvSpPr>
            <a:spLocks noGrp="1"/>
          </p:cNvSpPr>
          <p:nvPr>
            <p:ph type="title"/>
          </p:nvPr>
        </p:nvSpPr>
        <p:spPr bwMode="auto">
          <a:xfrm>
            <a:off x="609674" y="274638"/>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9" tIns="50027" rIns="100049" bIns="50027" numCol="1" anchor="ctr" anchorCtr="0" compatLnSpc="1">
            <a:prstTxWarp prst="textNoShape">
              <a:avLst/>
            </a:prstTxWarp>
          </a:bodyPr>
          <a:lstStyle/>
          <a:p>
            <a:pPr lvl="0"/>
            <a:r>
              <a:rPr lang="fr-FR" altLang="fr-FR"/>
              <a:t>Modifiez le style du titre</a:t>
            </a:r>
          </a:p>
        </p:txBody>
      </p:sp>
      <p:sp>
        <p:nvSpPr>
          <p:cNvPr id="6147" name="Espace réservé du texte 2"/>
          <p:cNvSpPr>
            <a:spLocks noGrp="1"/>
          </p:cNvSpPr>
          <p:nvPr>
            <p:ph type="body" idx="1"/>
          </p:nvPr>
        </p:nvSpPr>
        <p:spPr bwMode="auto">
          <a:xfrm>
            <a:off x="609674"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9" tIns="50027" rIns="100049" bIns="50027"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609600" y="6356495"/>
            <a:ext cx="2844800" cy="365125"/>
          </a:xfrm>
          <a:prstGeom prst="rect">
            <a:avLst/>
          </a:prstGeom>
        </p:spPr>
        <p:txBody>
          <a:bodyPr vert="horz" lIns="100049" tIns="50027" rIns="100049" bIns="50027" rtlCol="0" anchor="ctr"/>
          <a:lstStyle>
            <a:lvl1pPr algn="l" fontAlgn="auto">
              <a:spcBef>
                <a:spcPts val="0"/>
              </a:spcBef>
              <a:spcAft>
                <a:spcPts val="0"/>
              </a:spcAft>
              <a:defRPr sz="1179">
                <a:solidFill>
                  <a:prstClr val="black">
                    <a:tint val="75000"/>
                  </a:prstClr>
                </a:solidFill>
                <a:latin typeface="+mn-lt"/>
                <a:cs typeface="+mn-cs"/>
              </a:defRPr>
            </a:lvl1pPr>
          </a:lstStyle>
          <a:p>
            <a:pPr defTabSz="823626">
              <a:defRPr/>
            </a:pPr>
            <a:fld id="{A74DF2B0-9336-42BE-92DB-3F902ECBF978}" type="datetimeFigureOut">
              <a:rPr lang="fr-FR" smtClean="0"/>
              <a:pPr defTabSz="823626">
                <a:defRPr/>
              </a:pPr>
              <a:t>22/04/2020</a:t>
            </a:fld>
            <a:endParaRPr lang="fr-FR"/>
          </a:p>
        </p:txBody>
      </p:sp>
      <p:sp>
        <p:nvSpPr>
          <p:cNvPr id="5" name="Espace réservé du pied de page 4"/>
          <p:cNvSpPr>
            <a:spLocks noGrp="1"/>
          </p:cNvSpPr>
          <p:nvPr>
            <p:ph type="ftr" sz="quarter" idx="3"/>
          </p:nvPr>
        </p:nvSpPr>
        <p:spPr>
          <a:xfrm>
            <a:off x="4165601" y="6356495"/>
            <a:ext cx="3860800" cy="365125"/>
          </a:xfrm>
          <a:prstGeom prst="rect">
            <a:avLst/>
          </a:prstGeom>
        </p:spPr>
        <p:txBody>
          <a:bodyPr vert="horz" lIns="100049" tIns="50027" rIns="100049" bIns="50027" rtlCol="0" anchor="ctr"/>
          <a:lstStyle>
            <a:lvl1pPr algn="ctr" fontAlgn="auto">
              <a:spcBef>
                <a:spcPts val="0"/>
              </a:spcBef>
              <a:spcAft>
                <a:spcPts val="0"/>
              </a:spcAft>
              <a:defRPr sz="1179">
                <a:solidFill>
                  <a:prstClr val="black">
                    <a:tint val="75000"/>
                  </a:prstClr>
                </a:solidFill>
                <a:latin typeface="+mn-lt"/>
                <a:cs typeface="+mn-cs"/>
              </a:defRPr>
            </a:lvl1pPr>
          </a:lstStyle>
          <a:p>
            <a:pPr defTabSz="823626">
              <a:defRPr/>
            </a:pPr>
            <a:endParaRPr lang="fr-FR"/>
          </a:p>
        </p:txBody>
      </p:sp>
      <p:sp>
        <p:nvSpPr>
          <p:cNvPr id="6" name="Espace réservé du numéro de diapositive 5"/>
          <p:cNvSpPr>
            <a:spLocks noGrp="1"/>
          </p:cNvSpPr>
          <p:nvPr>
            <p:ph type="sldNum" sz="quarter" idx="4"/>
          </p:nvPr>
        </p:nvSpPr>
        <p:spPr>
          <a:xfrm>
            <a:off x="8737600" y="6356495"/>
            <a:ext cx="2844800" cy="365125"/>
          </a:xfrm>
          <a:prstGeom prst="rect">
            <a:avLst/>
          </a:prstGeom>
        </p:spPr>
        <p:txBody>
          <a:bodyPr vert="horz" lIns="100049" tIns="50027" rIns="100049" bIns="50027" rtlCol="0" anchor="ctr"/>
          <a:lstStyle>
            <a:lvl1pPr algn="r" fontAlgn="auto">
              <a:spcBef>
                <a:spcPts val="0"/>
              </a:spcBef>
              <a:spcAft>
                <a:spcPts val="0"/>
              </a:spcAft>
              <a:defRPr sz="1179">
                <a:solidFill>
                  <a:prstClr val="black">
                    <a:tint val="75000"/>
                  </a:prstClr>
                </a:solidFill>
                <a:latin typeface="+mn-lt"/>
                <a:cs typeface="+mn-cs"/>
              </a:defRPr>
            </a:lvl1pPr>
          </a:lstStyle>
          <a:p>
            <a:pPr defTabSz="823626">
              <a:defRPr/>
            </a:pPr>
            <a:fld id="{98C5663D-2E0D-4CC8-A0C2-2A61726B0E75}" type="slidenum">
              <a:rPr lang="fr-FR" smtClean="0"/>
              <a:pPr defTabSz="823626">
                <a:defRPr/>
              </a:pPr>
              <a:t>‹N°›</a:t>
            </a:fld>
            <a:endParaRPr lang="fr-FR"/>
          </a:p>
        </p:txBody>
      </p:sp>
    </p:spTree>
    <p:extLst>
      <p:ext uri="{BB962C8B-B14F-4D97-AF65-F5344CB8AC3E}">
        <p14:creationId xmlns:p14="http://schemas.microsoft.com/office/powerpoint/2010/main" val="7641951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rtl="0" eaLnBrk="0" fontAlgn="base" hangingPunct="0">
        <a:spcBef>
          <a:spcPct val="0"/>
        </a:spcBef>
        <a:spcAft>
          <a:spcPct val="0"/>
        </a:spcAft>
        <a:defRPr sz="4445" kern="1200">
          <a:solidFill>
            <a:schemeClr val="tx1"/>
          </a:solidFill>
          <a:latin typeface="+mj-lt"/>
          <a:ea typeface="+mj-ea"/>
          <a:cs typeface="+mj-cs"/>
        </a:defRPr>
      </a:lvl1pPr>
      <a:lvl2pPr algn="ctr" rtl="0" eaLnBrk="0" fontAlgn="base" hangingPunct="0">
        <a:spcBef>
          <a:spcPct val="0"/>
        </a:spcBef>
        <a:spcAft>
          <a:spcPct val="0"/>
        </a:spcAft>
        <a:defRPr sz="4445">
          <a:solidFill>
            <a:schemeClr val="tx1"/>
          </a:solidFill>
          <a:latin typeface="Calibri" pitchFamily="34" charset="0"/>
        </a:defRPr>
      </a:lvl2pPr>
      <a:lvl3pPr algn="ctr" rtl="0" eaLnBrk="0" fontAlgn="base" hangingPunct="0">
        <a:spcBef>
          <a:spcPct val="0"/>
        </a:spcBef>
        <a:spcAft>
          <a:spcPct val="0"/>
        </a:spcAft>
        <a:defRPr sz="4445">
          <a:solidFill>
            <a:schemeClr val="tx1"/>
          </a:solidFill>
          <a:latin typeface="Calibri" pitchFamily="34" charset="0"/>
        </a:defRPr>
      </a:lvl3pPr>
      <a:lvl4pPr algn="ctr" rtl="0" eaLnBrk="0" fontAlgn="base" hangingPunct="0">
        <a:spcBef>
          <a:spcPct val="0"/>
        </a:spcBef>
        <a:spcAft>
          <a:spcPct val="0"/>
        </a:spcAft>
        <a:defRPr sz="4445">
          <a:solidFill>
            <a:schemeClr val="tx1"/>
          </a:solidFill>
          <a:latin typeface="Calibri" pitchFamily="34" charset="0"/>
        </a:defRPr>
      </a:lvl4pPr>
      <a:lvl5pPr algn="ctr" rtl="0" eaLnBrk="0" fontAlgn="base" hangingPunct="0">
        <a:spcBef>
          <a:spcPct val="0"/>
        </a:spcBef>
        <a:spcAft>
          <a:spcPct val="0"/>
        </a:spcAft>
        <a:defRPr sz="4445">
          <a:solidFill>
            <a:schemeClr val="tx1"/>
          </a:solidFill>
          <a:latin typeface="Calibri" pitchFamily="34" charset="0"/>
        </a:defRPr>
      </a:lvl5pPr>
      <a:lvl6pPr marL="453942" algn="ctr" rtl="0" fontAlgn="base">
        <a:spcBef>
          <a:spcPct val="0"/>
        </a:spcBef>
        <a:spcAft>
          <a:spcPct val="0"/>
        </a:spcAft>
        <a:defRPr sz="4445">
          <a:solidFill>
            <a:schemeClr val="tx1"/>
          </a:solidFill>
          <a:latin typeface="Calibri" pitchFamily="34" charset="0"/>
        </a:defRPr>
      </a:lvl6pPr>
      <a:lvl7pPr marL="907889" algn="ctr" rtl="0" fontAlgn="base">
        <a:spcBef>
          <a:spcPct val="0"/>
        </a:spcBef>
        <a:spcAft>
          <a:spcPct val="0"/>
        </a:spcAft>
        <a:defRPr sz="4445">
          <a:solidFill>
            <a:schemeClr val="tx1"/>
          </a:solidFill>
          <a:latin typeface="Calibri" pitchFamily="34" charset="0"/>
        </a:defRPr>
      </a:lvl7pPr>
      <a:lvl8pPr marL="1361834" algn="ctr" rtl="0" fontAlgn="base">
        <a:spcBef>
          <a:spcPct val="0"/>
        </a:spcBef>
        <a:spcAft>
          <a:spcPct val="0"/>
        </a:spcAft>
        <a:defRPr sz="4445">
          <a:solidFill>
            <a:schemeClr val="tx1"/>
          </a:solidFill>
          <a:latin typeface="Calibri" pitchFamily="34" charset="0"/>
        </a:defRPr>
      </a:lvl8pPr>
      <a:lvl9pPr marL="1815777" algn="ctr" rtl="0" fontAlgn="base">
        <a:spcBef>
          <a:spcPct val="0"/>
        </a:spcBef>
        <a:spcAft>
          <a:spcPct val="0"/>
        </a:spcAft>
        <a:defRPr sz="4445">
          <a:solidFill>
            <a:schemeClr val="tx1"/>
          </a:solidFill>
          <a:latin typeface="Calibri" pitchFamily="34" charset="0"/>
        </a:defRPr>
      </a:lvl9pPr>
    </p:titleStyle>
    <p:bodyStyle>
      <a:lvl1pPr marL="340458" indent="-340458" algn="l" rtl="0" eaLnBrk="0" fontAlgn="base" hangingPunct="0">
        <a:spcBef>
          <a:spcPct val="20000"/>
        </a:spcBef>
        <a:spcAft>
          <a:spcPct val="0"/>
        </a:spcAft>
        <a:buFont typeface="Arial" pitchFamily="34" charset="0"/>
        <a:buChar char="•"/>
        <a:defRPr sz="3175" kern="1200">
          <a:solidFill>
            <a:schemeClr val="tx1"/>
          </a:solidFill>
          <a:latin typeface="+mn-lt"/>
          <a:ea typeface="+mn-ea"/>
          <a:cs typeface="+mn-cs"/>
        </a:defRPr>
      </a:lvl1pPr>
      <a:lvl2pPr marL="737657" indent="-283727" algn="l" rtl="0" eaLnBrk="0" fontAlgn="base" hangingPunct="0">
        <a:spcBef>
          <a:spcPct val="20000"/>
        </a:spcBef>
        <a:spcAft>
          <a:spcPct val="0"/>
        </a:spcAft>
        <a:buFont typeface="Arial" pitchFamily="34" charset="0"/>
        <a:buChar char="–"/>
        <a:defRPr sz="2812" kern="1200">
          <a:solidFill>
            <a:schemeClr val="tx1"/>
          </a:solidFill>
          <a:latin typeface="+mn-lt"/>
          <a:ea typeface="+mn-ea"/>
          <a:cs typeface="+mn-cs"/>
        </a:defRPr>
      </a:lvl2pPr>
      <a:lvl3pPr marL="1134874" indent="-226969" algn="l" rtl="0" eaLnBrk="0" fontAlgn="base" hangingPunct="0">
        <a:spcBef>
          <a:spcPct val="20000"/>
        </a:spcBef>
        <a:spcAft>
          <a:spcPct val="0"/>
        </a:spcAft>
        <a:buFont typeface="Arial" pitchFamily="34" charset="0"/>
        <a:buChar char="•"/>
        <a:defRPr sz="2359" kern="1200">
          <a:solidFill>
            <a:schemeClr val="tx1"/>
          </a:solidFill>
          <a:latin typeface="+mn-lt"/>
          <a:ea typeface="+mn-ea"/>
          <a:cs typeface="+mn-cs"/>
        </a:defRPr>
      </a:lvl3pPr>
      <a:lvl4pPr marL="1588782" indent="-226969" algn="l" rtl="0" eaLnBrk="0" fontAlgn="base" hangingPunct="0">
        <a:spcBef>
          <a:spcPct val="20000"/>
        </a:spcBef>
        <a:spcAft>
          <a:spcPct val="0"/>
        </a:spcAft>
        <a:buFont typeface="Arial" pitchFamily="34" charset="0"/>
        <a:buChar char="–"/>
        <a:defRPr sz="1996" kern="1200">
          <a:solidFill>
            <a:schemeClr val="tx1"/>
          </a:solidFill>
          <a:latin typeface="+mn-lt"/>
          <a:ea typeface="+mn-ea"/>
          <a:cs typeface="+mn-cs"/>
        </a:defRPr>
      </a:lvl4pPr>
      <a:lvl5pPr marL="2042747" indent="-226969" algn="l" rtl="0" eaLnBrk="0" fontAlgn="base" hangingPunct="0">
        <a:spcBef>
          <a:spcPct val="20000"/>
        </a:spcBef>
        <a:spcAft>
          <a:spcPct val="0"/>
        </a:spcAft>
        <a:buFont typeface="Arial" pitchFamily="34" charset="0"/>
        <a:buChar char="»"/>
        <a:defRPr sz="1996" kern="1200">
          <a:solidFill>
            <a:schemeClr val="tx1"/>
          </a:solidFill>
          <a:latin typeface="+mn-lt"/>
          <a:ea typeface="+mn-ea"/>
          <a:cs typeface="+mn-cs"/>
        </a:defRPr>
      </a:lvl5pPr>
      <a:lvl6pPr marL="2496694" indent="-226969" algn="l" defTabSz="907889"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6pPr>
      <a:lvl7pPr marL="2950638" indent="-226969" algn="l" defTabSz="907889"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7pPr>
      <a:lvl8pPr marL="3404582" indent="-226969" algn="l" defTabSz="907889"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8pPr>
      <a:lvl9pPr marL="3858526" indent="-226969" algn="l" defTabSz="907889"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9pPr>
    </p:bodyStyle>
    <p:otherStyle>
      <a:defPPr>
        <a:defRPr lang="fr-FR"/>
      </a:defPPr>
      <a:lvl1pPr marL="0" algn="l" defTabSz="907889" rtl="0" eaLnBrk="1" latinLnBrk="0" hangingPunct="1">
        <a:defRPr sz="1814" kern="1200">
          <a:solidFill>
            <a:schemeClr val="tx1"/>
          </a:solidFill>
          <a:latin typeface="+mn-lt"/>
          <a:ea typeface="+mn-ea"/>
          <a:cs typeface="+mn-cs"/>
        </a:defRPr>
      </a:lvl1pPr>
      <a:lvl2pPr marL="453942" algn="l" defTabSz="907889" rtl="0" eaLnBrk="1" latinLnBrk="0" hangingPunct="1">
        <a:defRPr sz="1814" kern="1200">
          <a:solidFill>
            <a:schemeClr val="tx1"/>
          </a:solidFill>
          <a:latin typeface="+mn-lt"/>
          <a:ea typeface="+mn-ea"/>
          <a:cs typeface="+mn-cs"/>
        </a:defRPr>
      </a:lvl2pPr>
      <a:lvl3pPr marL="907889" algn="l" defTabSz="907889" rtl="0" eaLnBrk="1" latinLnBrk="0" hangingPunct="1">
        <a:defRPr sz="1814" kern="1200">
          <a:solidFill>
            <a:schemeClr val="tx1"/>
          </a:solidFill>
          <a:latin typeface="+mn-lt"/>
          <a:ea typeface="+mn-ea"/>
          <a:cs typeface="+mn-cs"/>
        </a:defRPr>
      </a:lvl3pPr>
      <a:lvl4pPr marL="1361834" algn="l" defTabSz="907889" rtl="0" eaLnBrk="1" latinLnBrk="0" hangingPunct="1">
        <a:defRPr sz="1814" kern="1200">
          <a:solidFill>
            <a:schemeClr val="tx1"/>
          </a:solidFill>
          <a:latin typeface="+mn-lt"/>
          <a:ea typeface="+mn-ea"/>
          <a:cs typeface="+mn-cs"/>
        </a:defRPr>
      </a:lvl4pPr>
      <a:lvl5pPr marL="1815777" algn="l" defTabSz="907889" rtl="0" eaLnBrk="1" latinLnBrk="0" hangingPunct="1">
        <a:defRPr sz="1814" kern="1200">
          <a:solidFill>
            <a:schemeClr val="tx1"/>
          </a:solidFill>
          <a:latin typeface="+mn-lt"/>
          <a:ea typeface="+mn-ea"/>
          <a:cs typeface="+mn-cs"/>
        </a:defRPr>
      </a:lvl5pPr>
      <a:lvl6pPr marL="2269727" algn="l" defTabSz="907889" rtl="0" eaLnBrk="1" latinLnBrk="0" hangingPunct="1">
        <a:defRPr sz="1814" kern="1200">
          <a:solidFill>
            <a:schemeClr val="tx1"/>
          </a:solidFill>
          <a:latin typeface="+mn-lt"/>
          <a:ea typeface="+mn-ea"/>
          <a:cs typeface="+mn-cs"/>
        </a:defRPr>
      </a:lvl6pPr>
      <a:lvl7pPr marL="2723661" algn="l" defTabSz="907889" rtl="0" eaLnBrk="1" latinLnBrk="0" hangingPunct="1">
        <a:defRPr sz="1814" kern="1200">
          <a:solidFill>
            <a:schemeClr val="tx1"/>
          </a:solidFill>
          <a:latin typeface="+mn-lt"/>
          <a:ea typeface="+mn-ea"/>
          <a:cs typeface="+mn-cs"/>
        </a:defRPr>
      </a:lvl7pPr>
      <a:lvl8pPr marL="3177600" algn="l" defTabSz="907889" rtl="0" eaLnBrk="1" latinLnBrk="0" hangingPunct="1">
        <a:defRPr sz="1814" kern="1200">
          <a:solidFill>
            <a:schemeClr val="tx1"/>
          </a:solidFill>
          <a:latin typeface="+mn-lt"/>
          <a:ea typeface="+mn-ea"/>
          <a:cs typeface="+mn-cs"/>
        </a:defRPr>
      </a:lvl8pPr>
      <a:lvl9pPr marL="3631552" algn="l" defTabSz="907889" rtl="0" eaLnBrk="1" latinLnBrk="0" hangingPunct="1">
        <a:defRPr sz="1814"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Espace réservé du titre 1"/>
          <p:cNvSpPr>
            <a:spLocks noGrp="1"/>
          </p:cNvSpPr>
          <p:nvPr>
            <p:ph type="title"/>
          </p:nvPr>
        </p:nvSpPr>
        <p:spPr bwMode="auto">
          <a:xfrm>
            <a:off x="609674" y="274638"/>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146" tIns="50075" rIns="100146" bIns="50075" numCol="1" anchor="ctr" anchorCtr="0" compatLnSpc="1">
            <a:prstTxWarp prst="textNoShape">
              <a:avLst/>
            </a:prstTxWarp>
          </a:bodyPr>
          <a:lstStyle/>
          <a:p>
            <a:pPr lvl="0"/>
            <a:r>
              <a:rPr lang="fr-FR" altLang="fr-FR"/>
              <a:t>Modifiez le style du titre</a:t>
            </a:r>
          </a:p>
        </p:txBody>
      </p:sp>
      <p:sp>
        <p:nvSpPr>
          <p:cNvPr id="8195" name="Espace réservé du texte 2"/>
          <p:cNvSpPr>
            <a:spLocks noGrp="1"/>
          </p:cNvSpPr>
          <p:nvPr>
            <p:ph type="body" idx="1"/>
          </p:nvPr>
        </p:nvSpPr>
        <p:spPr bwMode="auto">
          <a:xfrm>
            <a:off x="609674"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146" tIns="50075" rIns="100146" bIns="50075"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609600" y="6356486"/>
            <a:ext cx="2844800" cy="365125"/>
          </a:xfrm>
          <a:prstGeom prst="rect">
            <a:avLst/>
          </a:prstGeom>
        </p:spPr>
        <p:txBody>
          <a:bodyPr vert="horz" lIns="100146" tIns="50075" rIns="100146" bIns="50075" rtlCol="0" anchor="ctr"/>
          <a:lstStyle>
            <a:lvl1pPr algn="l" fontAlgn="auto">
              <a:spcBef>
                <a:spcPts val="0"/>
              </a:spcBef>
              <a:spcAft>
                <a:spcPts val="0"/>
              </a:spcAft>
              <a:defRPr sz="1179">
                <a:solidFill>
                  <a:prstClr val="black">
                    <a:tint val="75000"/>
                  </a:prstClr>
                </a:solidFill>
                <a:latin typeface="+mn-lt"/>
                <a:cs typeface="+mn-cs"/>
              </a:defRPr>
            </a:lvl1pPr>
          </a:lstStyle>
          <a:p>
            <a:pPr defTabSz="824396">
              <a:defRPr/>
            </a:pPr>
            <a:fld id="{F07EEA24-283F-4281-B9E5-0BFB08C33A90}" type="datetimeFigureOut">
              <a:rPr lang="fr-FR" smtClean="0"/>
              <a:pPr defTabSz="824396">
                <a:defRPr/>
              </a:pPr>
              <a:t>22/04/2020</a:t>
            </a:fld>
            <a:endParaRPr lang="fr-FR"/>
          </a:p>
        </p:txBody>
      </p:sp>
      <p:sp>
        <p:nvSpPr>
          <p:cNvPr id="5" name="Espace réservé du pied de page 4"/>
          <p:cNvSpPr>
            <a:spLocks noGrp="1"/>
          </p:cNvSpPr>
          <p:nvPr>
            <p:ph type="ftr" sz="quarter" idx="3"/>
          </p:nvPr>
        </p:nvSpPr>
        <p:spPr>
          <a:xfrm>
            <a:off x="4165601" y="6356486"/>
            <a:ext cx="3860800" cy="365125"/>
          </a:xfrm>
          <a:prstGeom prst="rect">
            <a:avLst/>
          </a:prstGeom>
        </p:spPr>
        <p:txBody>
          <a:bodyPr vert="horz" lIns="100146" tIns="50075" rIns="100146" bIns="50075" rtlCol="0" anchor="ctr"/>
          <a:lstStyle>
            <a:lvl1pPr algn="ctr" fontAlgn="auto">
              <a:spcBef>
                <a:spcPts val="0"/>
              </a:spcBef>
              <a:spcAft>
                <a:spcPts val="0"/>
              </a:spcAft>
              <a:defRPr sz="1179">
                <a:solidFill>
                  <a:prstClr val="black">
                    <a:tint val="75000"/>
                  </a:prstClr>
                </a:solidFill>
                <a:latin typeface="+mn-lt"/>
                <a:cs typeface="+mn-cs"/>
              </a:defRPr>
            </a:lvl1pPr>
          </a:lstStyle>
          <a:p>
            <a:pPr defTabSz="824396">
              <a:defRPr/>
            </a:pPr>
            <a:endParaRPr lang="fr-FR"/>
          </a:p>
        </p:txBody>
      </p:sp>
      <p:sp>
        <p:nvSpPr>
          <p:cNvPr id="6" name="Espace réservé du numéro de diapositive 5"/>
          <p:cNvSpPr>
            <a:spLocks noGrp="1"/>
          </p:cNvSpPr>
          <p:nvPr>
            <p:ph type="sldNum" sz="quarter" idx="4"/>
          </p:nvPr>
        </p:nvSpPr>
        <p:spPr>
          <a:xfrm>
            <a:off x="8737600" y="6356486"/>
            <a:ext cx="2844800" cy="365125"/>
          </a:xfrm>
          <a:prstGeom prst="rect">
            <a:avLst/>
          </a:prstGeom>
        </p:spPr>
        <p:txBody>
          <a:bodyPr vert="horz" lIns="100146" tIns="50075" rIns="100146" bIns="50075" rtlCol="0" anchor="ctr"/>
          <a:lstStyle>
            <a:lvl1pPr algn="r" fontAlgn="auto">
              <a:spcBef>
                <a:spcPts val="0"/>
              </a:spcBef>
              <a:spcAft>
                <a:spcPts val="0"/>
              </a:spcAft>
              <a:defRPr sz="1179">
                <a:solidFill>
                  <a:prstClr val="black">
                    <a:tint val="75000"/>
                  </a:prstClr>
                </a:solidFill>
                <a:latin typeface="+mn-lt"/>
                <a:cs typeface="+mn-cs"/>
              </a:defRPr>
            </a:lvl1pPr>
          </a:lstStyle>
          <a:p>
            <a:pPr defTabSz="824396">
              <a:defRPr/>
            </a:pPr>
            <a:fld id="{8DE999B1-B58E-4EE9-BD64-200F07B93FEE}" type="slidenum">
              <a:rPr lang="fr-FR" smtClean="0"/>
              <a:pPr defTabSz="824396">
                <a:defRPr/>
              </a:pPr>
              <a:t>‹N°›</a:t>
            </a:fld>
            <a:endParaRPr lang="fr-FR"/>
          </a:p>
        </p:txBody>
      </p:sp>
    </p:spTree>
    <p:extLst>
      <p:ext uri="{BB962C8B-B14F-4D97-AF65-F5344CB8AC3E}">
        <p14:creationId xmlns:p14="http://schemas.microsoft.com/office/powerpoint/2010/main" val="220263108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rtl="0" eaLnBrk="0" fontAlgn="base" hangingPunct="0">
        <a:spcBef>
          <a:spcPct val="0"/>
        </a:spcBef>
        <a:spcAft>
          <a:spcPct val="0"/>
        </a:spcAft>
        <a:defRPr sz="4445" kern="1200">
          <a:solidFill>
            <a:schemeClr val="tx1"/>
          </a:solidFill>
          <a:latin typeface="+mj-lt"/>
          <a:ea typeface="+mj-ea"/>
          <a:cs typeface="+mj-cs"/>
        </a:defRPr>
      </a:lvl1pPr>
      <a:lvl2pPr algn="ctr" rtl="0" eaLnBrk="0" fontAlgn="base" hangingPunct="0">
        <a:spcBef>
          <a:spcPct val="0"/>
        </a:spcBef>
        <a:spcAft>
          <a:spcPct val="0"/>
        </a:spcAft>
        <a:defRPr sz="4445">
          <a:solidFill>
            <a:schemeClr val="tx1"/>
          </a:solidFill>
          <a:latin typeface="Calibri" pitchFamily="34" charset="0"/>
        </a:defRPr>
      </a:lvl2pPr>
      <a:lvl3pPr algn="ctr" rtl="0" eaLnBrk="0" fontAlgn="base" hangingPunct="0">
        <a:spcBef>
          <a:spcPct val="0"/>
        </a:spcBef>
        <a:spcAft>
          <a:spcPct val="0"/>
        </a:spcAft>
        <a:defRPr sz="4445">
          <a:solidFill>
            <a:schemeClr val="tx1"/>
          </a:solidFill>
          <a:latin typeface="Calibri" pitchFamily="34" charset="0"/>
        </a:defRPr>
      </a:lvl3pPr>
      <a:lvl4pPr algn="ctr" rtl="0" eaLnBrk="0" fontAlgn="base" hangingPunct="0">
        <a:spcBef>
          <a:spcPct val="0"/>
        </a:spcBef>
        <a:spcAft>
          <a:spcPct val="0"/>
        </a:spcAft>
        <a:defRPr sz="4445">
          <a:solidFill>
            <a:schemeClr val="tx1"/>
          </a:solidFill>
          <a:latin typeface="Calibri" pitchFamily="34" charset="0"/>
        </a:defRPr>
      </a:lvl4pPr>
      <a:lvl5pPr algn="ctr" rtl="0" eaLnBrk="0" fontAlgn="base" hangingPunct="0">
        <a:spcBef>
          <a:spcPct val="0"/>
        </a:spcBef>
        <a:spcAft>
          <a:spcPct val="0"/>
        </a:spcAft>
        <a:defRPr sz="4445">
          <a:solidFill>
            <a:schemeClr val="tx1"/>
          </a:solidFill>
          <a:latin typeface="Calibri" pitchFamily="34" charset="0"/>
        </a:defRPr>
      </a:lvl5pPr>
      <a:lvl6pPr marL="454366" algn="ctr" rtl="0" fontAlgn="base">
        <a:spcBef>
          <a:spcPct val="0"/>
        </a:spcBef>
        <a:spcAft>
          <a:spcPct val="0"/>
        </a:spcAft>
        <a:defRPr sz="4445">
          <a:solidFill>
            <a:schemeClr val="tx1"/>
          </a:solidFill>
          <a:latin typeface="Calibri" pitchFamily="34" charset="0"/>
        </a:defRPr>
      </a:lvl6pPr>
      <a:lvl7pPr marL="908736" algn="ctr" rtl="0" fontAlgn="base">
        <a:spcBef>
          <a:spcPct val="0"/>
        </a:spcBef>
        <a:spcAft>
          <a:spcPct val="0"/>
        </a:spcAft>
        <a:defRPr sz="4445">
          <a:solidFill>
            <a:schemeClr val="tx1"/>
          </a:solidFill>
          <a:latin typeface="Calibri" pitchFamily="34" charset="0"/>
        </a:defRPr>
      </a:lvl7pPr>
      <a:lvl8pPr marL="1363106" algn="ctr" rtl="0" fontAlgn="base">
        <a:spcBef>
          <a:spcPct val="0"/>
        </a:spcBef>
        <a:spcAft>
          <a:spcPct val="0"/>
        </a:spcAft>
        <a:defRPr sz="4445">
          <a:solidFill>
            <a:schemeClr val="tx1"/>
          </a:solidFill>
          <a:latin typeface="Calibri" pitchFamily="34" charset="0"/>
        </a:defRPr>
      </a:lvl8pPr>
      <a:lvl9pPr marL="1817472" algn="ctr" rtl="0" fontAlgn="base">
        <a:spcBef>
          <a:spcPct val="0"/>
        </a:spcBef>
        <a:spcAft>
          <a:spcPct val="0"/>
        </a:spcAft>
        <a:defRPr sz="4445">
          <a:solidFill>
            <a:schemeClr val="tx1"/>
          </a:solidFill>
          <a:latin typeface="Calibri" pitchFamily="34" charset="0"/>
        </a:defRPr>
      </a:lvl9pPr>
    </p:titleStyle>
    <p:bodyStyle>
      <a:lvl1pPr marL="340775" indent="-340775" algn="l" rtl="0" eaLnBrk="0" fontAlgn="base" hangingPunct="0">
        <a:spcBef>
          <a:spcPct val="20000"/>
        </a:spcBef>
        <a:spcAft>
          <a:spcPct val="0"/>
        </a:spcAft>
        <a:buFont typeface="Arial" pitchFamily="34" charset="0"/>
        <a:buChar char="•"/>
        <a:defRPr sz="3175" kern="1200">
          <a:solidFill>
            <a:schemeClr val="tx1"/>
          </a:solidFill>
          <a:latin typeface="+mn-lt"/>
          <a:ea typeface="+mn-ea"/>
          <a:cs typeface="+mn-cs"/>
        </a:defRPr>
      </a:lvl1pPr>
      <a:lvl2pPr marL="738346" indent="-283991" algn="l" rtl="0" eaLnBrk="0" fontAlgn="base" hangingPunct="0">
        <a:spcBef>
          <a:spcPct val="20000"/>
        </a:spcBef>
        <a:spcAft>
          <a:spcPct val="0"/>
        </a:spcAft>
        <a:buFont typeface="Arial" pitchFamily="34" charset="0"/>
        <a:buChar char="–"/>
        <a:defRPr sz="2812" kern="1200">
          <a:solidFill>
            <a:schemeClr val="tx1"/>
          </a:solidFill>
          <a:latin typeface="+mn-lt"/>
          <a:ea typeface="+mn-ea"/>
          <a:cs typeface="+mn-cs"/>
        </a:defRPr>
      </a:lvl2pPr>
      <a:lvl3pPr marL="1135929" indent="-227180" algn="l" rtl="0" eaLnBrk="0" fontAlgn="base" hangingPunct="0">
        <a:spcBef>
          <a:spcPct val="20000"/>
        </a:spcBef>
        <a:spcAft>
          <a:spcPct val="0"/>
        </a:spcAft>
        <a:buFont typeface="Arial" pitchFamily="34" charset="0"/>
        <a:buChar char="•"/>
        <a:defRPr sz="2359" kern="1200">
          <a:solidFill>
            <a:schemeClr val="tx1"/>
          </a:solidFill>
          <a:latin typeface="+mn-lt"/>
          <a:ea typeface="+mn-ea"/>
          <a:cs typeface="+mn-cs"/>
        </a:defRPr>
      </a:lvl3pPr>
      <a:lvl4pPr marL="1590266" indent="-227180" algn="l" rtl="0" eaLnBrk="0" fontAlgn="base" hangingPunct="0">
        <a:spcBef>
          <a:spcPct val="20000"/>
        </a:spcBef>
        <a:spcAft>
          <a:spcPct val="0"/>
        </a:spcAft>
        <a:buFont typeface="Arial" pitchFamily="34" charset="0"/>
        <a:buChar char="–"/>
        <a:defRPr sz="1996" kern="1200">
          <a:solidFill>
            <a:schemeClr val="tx1"/>
          </a:solidFill>
          <a:latin typeface="+mn-lt"/>
          <a:ea typeface="+mn-ea"/>
          <a:cs typeface="+mn-cs"/>
        </a:defRPr>
      </a:lvl4pPr>
      <a:lvl5pPr marL="2044655" indent="-227180" algn="l" rtl="0" eaLnBrk="0" fontAlgn="base" hangingPunct="0">
        <a:spcBef>
          <a:spcPct val="20000"/>
        </a:spcBef>
        <a:spcAft>
          <a:spcPct val="0"/>
        </a:spcAft>
        <a:buFont typeface="Arial" pitchFamily="34" charset="0"/>
        <a:buChar char="»"/>
        <a:defRPr sz="1996" kern="1200">
          <a:solidFill>
            <a:schemeClr val="tx1"/>
          </a:solidFill>
          <a:latin typeface="+mn-lt"/>
          <a:ea typeface="+mn-ea"/>
          <a:cs typeface="+mn-cs"/>
        </a:defRPr>
      </a:lvl5pPr>
      <a:lvl6pPr marL="2499026" indent="-227180" algn="l" defTabSz="908736"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6pPr>
      <a:lvl7pPr marL="2953392" indent="-227180" algn="l" defTabSz="908736"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7pPr>
      <a:lvl8pPr marL="3407761" indent="-227180" algn="l" defTabSz="908736"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8pPr>
      <a:lvl9pPr marL="3862128" indent="-227180" algn="l" defTabSz="908736"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9pPr>
    </p:bodyStyle>
    <p:otherStyle>
      <a:defPPr>
        <a:defRPr lang="fr-FR"/>
      </a:defPPr>
      <a:lvl1pPr marL="0" algn="l" defTabSz="908736" rtl="0" eaLnBrk="1" latinLnBrk="0" hangingPunct="1">
        <a:defRPr sz="1814" kern="1200">
          <a:solidFill>
            <a:schemeClr val="tx1"/>
          </a:solidFill>
          <a:latin typeface="+mn-lt"/>
          <a:ea typeface="+mn-ea"/>
          <a:cs typeface="+mn-cs"/>
        </a:defRPr>
      </a:lvl1pPr>
      <a:lvl2pPr marL="454366" algn="l" defTabSz="908736" rtl="0" eaLnBrk="1" latinLnBrk="0" hangingPunct="1">
        <a:defRPr sz="1814" kern="1200">
          <a:solidFill>
            <a:schemeClr val="tx1"/>
          </a:solidFill>
          <a:latin typeface="+mn-lt"/>
          <a:ea typeface="+mn-ea"/>
          <a:cs typeface="+mn-cs"/>
        </a:defRPr>
      </a:lvl2pPr>
      <a:lvl3pPr marL="908736" algn="l" defTabSz="908736" rtl="0" eaLnBrk="1" latinLnBrk="0" hangingPunct="1">
        <a:defRPr sz="1814" kern="1200">
          <a:solidFill>
            <a:schemeClr val="tx1"/>
          </a:solidFill>
          <a:latin typeface="+mn-lt"/>
          <a:ea typeface="+mn-ea"/>
          <a:cs typeface="+mn-cs"/>
        </a:defRPr>
      </a:lvl3pPr>
      <a:lvl4pPr marL="1363106" algn="l" defTabSz="908736" rtl="0" eaLnBrk="1" latinLnBrk="0" hangingPunct="1">
        <a:defRPr sz="1814" kern="1200">
          <a:solidFill>
            <a:schemeClr val="tx1"/>
          </a:solidFill>
          <a:latin typeface="+mn-lt"/>
          <a:ea typeface="+mn-ea"/>
          <a:cs typeface="+mn-cs"/>
        </a:defRPr>
      </a:lvl4pPr>
      <a:lvl5pPr marL="1817472" algn="l" defTabSz="908736" rtl="0" eaLnBrk="1" latinLnBrk="0" hangingPunct="1">
        <a:defRPr sz="1814" kern="1200">
          <a:solidFill>
            <a:schemeClr val="tx1"/>
          </a:solidFill>
          <a:latin typeface="+mn-lt"/>
          <a:ea typeface="+mn-ea"/>
          <a:cs typeface="+mn-cs"/>
        </a:defRPr>
      </a:lvl5pPr>
      <a:lvl6pPr marL="2271842" algn="l" defTabSz="908736" rtl="0" eaLnBrk="1" latinLnBrk="0" hangingPunct="1">
        <a:defRPr sz="1814" kern="1200">
          <a:solidFill>
            <a:schemeClr val="tx1"/>
          </a:solidFill>
          <a:latin typeface="+mn-lt"/>
          <a:ea typeface="+mn-ea"/>
          <a:cs typeface="+mn-cs"/>
        </a:defRPr>
      </a:lvl6pPr>
      <a:lvl7pPr marL="2726207" algn="l" defTabSz="908736" rtl="0" eaLnBrk="1" latinLnBrk="0" hangingPunct="1">
        <a:defRPr sz="1814" kern="1200">
          <a:solidFill>
            <a:schemeClr val="tx1"/>
          </a:solidFill>
          <a:latin typeface="+mn-lt"/>
          <a:ea typeface="+mn-ea"/>
          <a:cs typeface="+mn-cs"/>
        </a:defRPr>
      </a:lvl7pPr>
      <a:lvl8pPr marL="3180568" algn="l" defTabSz="908736" rtl="0" eaLnBrk="1" latinLnBrk="0" hangingPunct="1">
        <a:defRPr sz="1814" kern="1200">
          <a:solidFill>
            <a:schemeClr val="tx1"/>
          </a:solidFill>
          <a:latin typeface="+mn-lt"/>
          <a:ea typeface="+mn-ea"/>
          <a:cs typeface="+mn-cs"/>
        </a:defRPr>
      </a:lvl8pPr>
      <a:lvl9pPr marL="3634942" algn="l" defTabSz="908736" rtl="0" eaLnBrk="1" latinLnBrk="0" hangingPunct="1">
        <a:defRPr sz="1814"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75" y="277828"/>
            <a:ext cx="1097280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348" tIns="49177" rIns="98348" bIns="49177" numCol="1" anchor="b" anchorCtr="0" compatLnSpc="1">
            <a:prstTxWarp prst="textNoShape">
              <a:avLst/>
            </a:prstTxWarp>
          </a:bodyPr>
          <a:lstStyle/>
          <a:p>
            <a:pPr lvl="0"/>
            <a:r>
              <a:rPr lang="fr-FR" altLang="fr-FR"/>
              <a:t>Cliquez pour modifier le style du titre</a:t>
            </a:r>
          </a:p>
        </p:txBody>
      </p:sp>
      <p:sp>
        <p:nvSpPr>
          <p:cNvPr id="1027" name="Rectangle 3"/>
          <p:cNvSpPr>
            <a:spLocks noGrp="1" noChangeArrowheads="1"/>
          </p:cNvSpPr>
          <p:nvPr>
            <p:ph type="body" idx="1"/>
          </p:nvPr>
        </p:nvSpPr>
        <p:spPr bwMode="auto">
          <a:xfrm>
            <a:off x="609675" y="1600480"/>
            <a:ext cx="10972801"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348" tIns="49177" rIns="98348" bIns="49177"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2292" name="Rectangle 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8348" tIns="49177" rIns="98348" bIns="49177" numCol="1" anchor="t" anchorCtr="0" compatLnSpc="1">
            <a:prstTxWarp prst="textNoShape">
              <a:avLst/>
            </a:prstTxWarp>
          </a:bodyPr>
          <a:lstStyle>
            <a:lvl1pPr>
              <a:defRPr sz="1100"/>
            </a:lvl1pPr>
          </a:lstStyle>
          <a:p>
            <a:pPr defTabSz="893047" fontAlgn="base">
              <a:spcBef>
                <a:spcPct val="0"/>
              </a:spcBef>
              <a:spcAft>
                <a:spcPct val="0"/>
              </a:spcAft>
              <a:defRPr/>
            </a:pPr>
            <a:endParaRPr lang="fr-FR">
              <a:solidFill>
                <a:srgbClr val="000000"/>
              </a:solidFill>
            </a:endParaRPr>
          </a:p>
        </p:txBody>
      </p:sp>
      <p:sp>
        <p:nvSpPr>
          <p:cNvPr id="12293" name="Rectangle 5"/>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8348" tIns="49177" rIns="98348" bIns="49177" numCol="1" anchor="t" anchorCtr="0" compatLnSpc="1">
            <a:prstTxWarp prst="textNoShape">
              <a:avLst/>
            </a:prstTxWarp>
          </a:bodyPr>
          <a:lstStyle>
            <a:lvl1pPr algn="ctr">
              <a:defRPr sz="1100"/>
            </a:lvl1pPr>
          </a:lstStyle>
          <a:p>
            <a:pPr defTabSz="893047" fontAlgn="base">
              <a:spcBef>
                <a:spcPct val="0"/>
              </a:spcBef>
              <a:spcAft>
                <a:spcPct val="0"/>
              </a:spcAft>
              <a:defRPr/>
            </a:pPr>
            <a:endParaRPr lang="fr-FR">
              <a:solidFill>
                <a:srgbClr val="000000"/>
              </a:solidFill>
            </a:endParaRPr>
          </a:p>
        </p:txBody>
      </p:sp>
      <p:sp>
        <p:nvSpPr>
          <p:cNvPr id="12294" name="Rectangle 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8348" tIns="49177" rIns="98348" bIns="49177" numCol="1" anchor="t" anchorCtr="0" compatLnSpc="1">
            <a:prstTxWarp prst="textNoShape">
              <a:avLst/>
            </a:prstTxWarp>
          </a:bodyPr>
          <a:lstStyle>
            <a:lvl1pPr algn="r">
              <a:defRPr sz="1100"/>
            </a:lvl1pPr>
          </a:lstStyle>
          <a:p>
            <a:pPr defTabSz="893047" fontAlgn="base">
              <a:spcBef>
                <a:spcPct val="0"/>
              </a:spcBef>
              <a:spcAft>
                <a:spcPct val="0"/>
              </a:spcAft>
              <a:defRPr/>
            </a:pPr>
            <a:fld id="{A7F3B739-4CAC-4981-AA63-240BD9D96624}" type="slidenum">
              <a:rPr lang="fr-FR" smtClean="0">
                <a:solidFill>
                  <a:srgbClr val="000000"/>
                </a:solidFill>
              </a:rPr>
              <a:pPr defTabSz="893047" fontAlgn="base">
                <a:spcBef>
                  <a:spcPct val="0"/>
                </a:spcBef>
                <a:spcAft>
                  <a:spcPct val="0"/>
                </a:spcAft>
                <a:defRPr/>
              </a:pPr>
              <a:t>‹N°›</a:t>
            </a:fld>
            <a:endParaRPr lang="fr-FR">
              <a:solidFill>
                <a:srgbClr val="000000"/>
              </a:solidFill>
            </a:endParaRPr>
          </a:p>
        </p:txBody>
      </p:sp>
      <p:sp>
        <p:nvSpPr>
          <p:cNvPr id="1031" name="Rectangle 7"/>
          <p:cNvSpPr>
            <a:spLocks noChangeArrowheads="1"/>
          </p:cNvSpPr>
          <p:nvPr/>
        </p:nvSpPr>
        <p:spPr bwMode="auto">
          <a:xfrm>
            <a:off x="0" y="0"/>
            <a:ext cx="304800" cy="2286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348" tIns="49177" rIns="98348" bIns="49177"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93047" eaLnBrk="1" fontAlgn="base" hangingPunct="1">
              <a:spcBef>
                <a:spcPct val="0"/>
              </a:spcBef>
              <a:spcAft>
                <a:spcPct val="0"/>
              </a:spcAft>
              <a:defRPr/>
            </a:pPr>
            <a:endParaRPr lang="fr-FR" altLang="fr-FR" sz="2600">
              <a:solidFill>
                <a:srgbClr val="000000"/>
              </a:solidFill>
              <a:latin typeface="Times New Roman" pitchFamily="18" charset="0"/>
            </a:endParaRPr>
          </a:p>
        </p:txBody>
      </p:sp>
      <p:sp>
        <p:nvSpPr>
          <p:cNvPr id="1032" name="Line 8"/>
          <p:cNvSpPr>
            <a:spLocks noChangeShapeType="1"/>
          </p:cNvSpPr>
          <p:nvPr/>
        </p:nvSpPr>
        <p:spPr bwMode="auto">
          <a:xfrm>
            <a:off x="609600" y="1447800"/>
            <a:ext cx="107696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98348" tIns="49177" rIns="98348" bIns="49177"/>
          <a:lstStyle/>
          <a:p>
            <a:pPr defTabSz="893047" fontAlgn="base">
              <a:spcBef>
                <a:spcPct val="0"/>
              </a:spcBef>
              <a:spcAft>
                <a:spcPct val="0"/>
              </a:spcAft>
            </a:pPr>
            <a:endParaRPr lang="fr-FR">
              <a:solidFill>
                <a:srgbClr val="000000"/>
              </a:solidFill>
            </a:endParaRPr>
          </a:p>
        </p:txBody>
      </p:sp>
      <p:sp>
        <p:nvSpPr>
          <p:cNvPr id="1033" name="Rectangle 9"/>
          <p:cNvSpPr>
            <a:spLocks noChangeArrowheads="1"/>
          </p:cNvSpPr>
          <p:nvPr/>
        </p:nvSpPr>
        <p:spPr bwMode="auto">
          <a:xfrm>
            <a:off x="0" y="2286000"/>
            <a:ext cx="304800" cy="2286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348" tIns="49177" rIns="98348" bIns="49177"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93047" eaLnBrk="1" fontAlgn="base" hangingPunct="1">
              <a:spcBef>
                <a:spcPct val="0"/>
              </a:spcBef>
              <a:spcAft>
                <a:spcPct val="0"/>
              </a:spcAft>
              <a:defRPr/>
            </a:pPr>
            <a:endParaRPr lang="fr-FR" altLang="fr-FR" sz="2600">
              <a:solidFill>
                <a:srgbClr val="000000"/>
              </a:solidFill>
              <a:latin typeface="Times New Roman" pitchFamily="18" charset="0"/>
            </a:endParaRPr>
          </a:p>
        </p:txBody>
      </p:sp>
      <p:sp>
        <p:nvSpPr>
          <p:cNvPr id="1034" name="Rectangle 10"/>
          <p:cNvSpPr>
            <a:spLocks noChangeArrowheads="1"/>
          </p:cNvSpPr>
          <p:nvPr/>
        </p:nvSpPr>
        <p:spPr bwMode="auto">
          <a:xfrm>
            <a:off x="0" y="4572000"/>
            <a:ext cx="304800" cy="2286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348" tIns="49177" rIns="98348" bIns="49177"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93047" eaLnBrk="1" fontAlgn="base" hangingPunct="1">
              <a:spcBef>
                <a:spcPct val="0"/>
              </a:spcBef>
              <a:spcAft>
                <a:spcPct val="0"/>
              </a:spcAft>
              <a:defRPr/>
            </a:pPr>
            <a:endParaRPr lang="fr-FR" altLang="fr-FR" sz="2600">
              <a:solidFill>
                <a:srgbClr val="000000"/>
              </a:solidFill>
              <a:latin typeface="Times New Roman" pitchFamily="18" charset="0"/>
            </a:endParaRPr>
          </a:p>
        </p:txBody>
      </p:sp>
    </p:spTree>
    <p:extLst>
      <p:ext uri="{BB962C8B-B14F-4D97-AF65-F5344CB8AC3E}">
        <p14:creationId xmlns:p14="http://schemas.microsoft.com/office/powerpoint/2010/main" val="131865182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l" rtl="0" eaLnBrk="0" fontAlgn="base" hangingPunct="0">
        <a:spcBef>
          <a:spcPct val="0"/>
        </a:spcBef>
        <a:spcAft>
          <a:spcPct val="0"/>
        </a:spcAft>
        <a:defRPr sz="4900">
          <a:solidFill>
            <a:schemeClr val="tx2"/>
          </a:solidFill>
          <a:latin typeface="+mj-lt"/>
          <a:ea typeface="+mj-ea"/>
          <a:cs typeface="+mj-cs"/>
        </a:defRPr>
      </a:lvl1pPr>
      <a:lvl2pPr algn="l" rtl="0" eaLnBrk="0" fontAlgn="base" hangingPunct="0">
        <a:spcBef>
          <a:spcPct val="0"/>
        </a:spcBef>
        <a:spcAft>
          <a:spcPct val="0"/>
        </a:spcAft>
        <a:defRPr sz="4900">
          <a:solidFill>
            <a:schemeClr val="tx2"/>
          </a:solidFill>
          <a:latin typeface="Garamond" pitchFamily="18" charset="0"/>
        </a:defRPr>
      </a:lvl2pPr>
      <a:lvl3pPr algn="l" rtl="0" eaLnBrk="0" fontAlgn="base" hangingPunct="0">
        <a:spcBef>
          <a:spcPct val="0"/>
        </a:spcBef>
        <a:spcAft>
          <a:spcPct val="0"/>
        </a:spcAft>
        <a:defRPr sz="4900">
          <a:solidFill>
            <a:schemeClr val="tx2"/>
          </a:solidFill>
          <a:latin typeface="Garamond" pitchFamily="18" charset="0"/>
        </a:defRPr>
      </a:lvl3pPr>
      <a:lvl4pPr algn="l" rtl="0" eaLnBrk="0" fontAlgn="base" hangingPunct="0">
        <a:spcBef>
          <a:spcPct val="0"/>
        </a:spcBef>
        <a:spcAft>
          <a:spcPct val="0"/>
        </a:spcAft>
        <a:defRPr sz="4900">
          <a:solidFill>
            <a:schemeClr val="tx2"/>
          </a:solidFill>
          <a:latin typeface="Garamond" pitchFamily="18" charset="0"/>
        </a:defRPr>
      </a:lvl4pPr>
      <a:lvl5pPr algn="l" rtl="0" eaLnBrk="0" fontAlgn="base" hangingPunct="0">
        <a:spcBef>
          <a:spcPct val="0"/>
        </a:spcBef>
        <a:spcAft>
          <a:spcPct val="0"/>
        </a:spcAft>
        <a:defRPr sz="4900">
          <a:solidFill>
            <a:schemeClr val="tx2"/>
          </a:solidFill>
          <a:latin typeface="Garamond" pitchFamily="18" charset="0"/>
        </a:defRPr>
      </a:lvl5pPr>
      <a:lvl6pPr marL="492198" algn="l" rtl="0" fontAlgn="base">
        <a:spcBef>
          <a:spcPct val="0"/>
        </a:spcBef>
        <a:spcAft>
          <a:spcPct val="0"/>
        </a:spcAft>
        <a:defRPr sz="4900">
          <a:solidFill>
            <a:schemeClr val="tx2"/>
          </a:solidFill>
          <a:latin typeface="Garamond" pitchFamily="18" charset="0"/>
        </a:defRPr>
      </a:lvl6pPr>
      <a:lvl7pPr marL="984419" algn="l" rtl="0" fontAlgn="base">
        <a:spcBef>
          <a:spcPct val="0"/>
        </a:spcBef>
        <a:spcAft>
          <a:spcPct val="0"/>
        </a:spcAft>
        <a:defRPr sz="4900">
          <a:solidFill>
            <a:schemeClr val="tx2"/>
          </a:solidFill>
          <a:latin typeface="Garamond" pitchFamily="18" charset="0"/>
        </a:defRPr>
      </a:lvl7pPr>
      <a:lvl8pPr marL="1476623" algn="l" rtl="0" fontAlgn="base">
        <a:spcBef>
          <a:spcPct val="0"/>
        </a:spcBef>
        <a:spcAft>
          <a:spcPct val="0"/>
        </a:spcAft>
        <a:defRPr sz="4900">
          <a:solidFill>
            <a:schemeClr val="tx2"/>
          </a:solidFill>
          <a:latin typeface="Garamond" pitchFamily="18" charset="0"/>
        </a:defRPr>
      </a:lvl8pPr>
      <a:lvl9pPr marL="1968843" algn="l" rtl="0" fontAlgn="base">
        <a:spcBef>
          <a:spcPct val="0"/>
        </a:spcBef>
        <a:spcAft>
          <a:spcPct val="0"/>
        </a:spcAft>
        <a:defRPr sz="4900">
          <a:solidFill>
            <a:schemeClr val="tx2"/>
          </a:solidFill>
          <a:latin typeface="Garamond" pitchFamily="18" charset="0"/>
        </a:defRPr>
      </a:lvl9pPr>
    </p:titleStyle>
    <p:bodyStyle>
      <a:lvl1pPr marL="369158" indent="-369158" algn="l" rtl="0" eaLnBrk="0" fontAlgn="base" hangingPunct="0">
        <a:spcBef>
          <a:spcPct val="20000"/>
        </a:spcBef>
        <a:spcAft>
          <a:spcPct val="0"/>
        </a:spcAft>
        <a:buClr>
          <a:schemeClr val="bg2"/>
        </a:buClr>
        <a:buSzPct val="75000"/>
        <a:buFont typeface="Wingdings" pitchFamily="2" charset="2"/>
        <a:buChar char="p"/>
        <a:defRPr sz="3100">
          <a:solidFill>
            <a:schemeClr val="tx1"/>
          </a:solidFill>
          <a:latin typeface="+mn-lt"/>
          <a:ea typeface="+mn-ea"/>
          <a:cs typeface="+mn-cs"/>
        </a:defRPr>
      </a:lvl1pPr>
      <a:lvl2pPr marL="799829" indent="-307641" algn="l" rtl="0" eaLnBrk="0" fontAlgn="base" hangingPunct="0">
        <a:spcBef>
          <a:spcPct val="20000"/>
        </a:spcBef>
        <a:spcAft>
          <a:spcPct val="0"/>
        </a:spcAft>
        <a:buClr>
          <a:schemeClr val="tx2"/>
        </a:buClr>
        <a:buSzPct val="75000"/>
        <a:buFont typeface="Wingdings" pitchFamily="2" charset="2"/>
        <a:buChar char="n"/>
        <a:defRPr sz="2600">
          <a:solidFill>
            <a:schemeClr val="tx1"/>
          </a:solidFill>
          <a:latin typeface="+mn-lt"/>
        </a:defRPr>
      </a:lvl2pPr>
      <a:lvl3pPr marL="1230524" indent="-246107" algn="l" rtl="0" eaLnBrk="0" fontAlgn="base" hangingPunct="0">
        <a:spcBef>
          <a:spcPct val="20000"/>
        </a:spcBef>
        <a:spcAft>
          <a:spcPct val="0"/>
        </a:spcAft>
        <a:buClr>
          <a:schemeClr val="accent1"/>
        </a:buClr>
        <a:buSzPct val="65000"/>
        <a:buFont typeface="Wingdings" pitchFamily="2" charset="2"/>
        <a:buChar char="p"/>
        <a:defRPr sz="2200">
          <a:solidFill>
            <a:schemeClr val="tx1"/>
          </a:solidFill>
          <a:latin typeface="+mn-lt"/>
        </a:defRPr>
      </a:lvl3pPr>
      <a:lvl4pPr marL="1722701" indent="-246107" algn="l" rtl="0" eaLnBrk="0" fontAlgn="base" hangingPunct="0">
        <a:spcBef>
          <a:spcPct val="20000"/>
        </a:spcBef>
        <a:spcAft>
          <a:spcPct val="0"/>
        </a:spcAft>
        <a:buClr>
          <a:schemeClr val="bg2"/>
        </a:buClr>
        <a:buFont typeface="Wingdings" pitchFamily="2" charset="2"/>
        <a:buChar char="§"/>
        <a:defRPr>
          <a:solidFill>
            <a:schemeClr val="tx1"/>
          </a:solidFill>
          <a:latin typeface="+mn-lt"/>
        </a:defRPr>
      </a:lvl4pPr>
      <a:lvl5pPr marL="2214929" indent="-246107"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defRPr>
      </a:lvl5pPr>
      <a:lvl6pPr marL="2707141" indent="-246107"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3199355" indent="-246107"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691563" indent="-246107"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4183757" indent="-246107"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fr-FR"/>
      </a:defPPr>
      <a:lvl1pPr marL="0" algn="l" defTabSz="984419" rtl="0" eaLnBrk="1" latinLnBrk="0" hangingPunct="1">
        <a:defRPr sz="2000" kern="1200">
          <a:solidFill>
            <a:schemeClr val="tx1"/>
          </a:solidFill>
          <a:latin typeface="+mn-lt"/>
          <a:ea typeface="+mn-ea"/>
          <a:cs typeface="+mn-cs"/>
        </a:defRPr>
      </a:lvl1pPr>
      <a:lvl2pPr marL="492198" algn="l" defTabSz="984419" rtl="0" eaLnBrk="1" latinLnBrk="0" hangingPunct="1">
        <a:defRPr sz="2000" kern="1200">
          <a:solidFill>
            <a:schemeClr val="tx1"/>
          </a:solidFill>
          <a:latin typeface="+mn-lt"/>
          <a:ea typeface="+mn-ea"/>
          <a:cs typeface="+mn-cs"/>
        </a:defRPr>
      </a:lvl2pPr>
      <a:lvl3pPr marL="984419" algn="l" defTabSz="984419" rtl="0" eaLnBrk="1" latinLnBrk="0" hangingPunct="1">
        <a:defRPr sz="2000" kern="1200">
          <a:solidFill>
            <a:schemeClr val="tx1"/>
          </a:solidFill>
          <a:latin typeface="+mn-lt"/>
          <a:ea typeface="+mn-ea"/>
          <a:cs typeface="+mn-cs"/>
        </a:defRPr>
      </a:lvl3pPr>
      <a:lvl4pPr marL="1476623" algn="l" defTabSz="984419" rtl="0" eaLnBrk="1" latinLnBrk="0" hangingPunct="1">
        <a:defRPr sz="2000" kern="1200">
          <a:solidFill>
            <a:schemeClr val="tx1"/>
          </a:solidFill>
          <a:latin typeface="+mn-lt"/>
          <a:ea typeface="+mn-ea"/>
          <a:cs typeface="+mn-cs"/>
        </a:defRPr>
      </a:lvl4pPr>
      <a:lvl5pPr marL="1968843" algn="l" defTabSz="984419" rtl="0" eaLnBrk="1" latinLnBrk="0" hangingPunct="1">
        <a:defRPr sz="2000" kern="1200">
          <a:solidFill>
            <a:schemeClr val="tx1"/>
          </a:solidFill>
          <a:latin typeface="+mn-lt"/>
          <a:ea typeface="+mn-ea"/>
          <a:cs typeface="+mn-cs"/>
        </a:defRPr>
      </a:lvl5pPr>
      <a:lvl6pPr marL="2461042" algn="l" defTabSz="984419" rtl="0" eaLnBrk="1" latinLnBrk="0" hangingPunct="1">
        <a:defRPr sz="2000" kern="1200">
          <a:solidFill>
            <a:schemeClr val="tx1"/>
          </a:solidFill>
          <a:latin typeface="+mn-lt"/>
          <a:ea typeface="+mn-ea"/>
          <a:cs typeface="+mn-cs"/>
        </a:defRPr>
      </a:lvl6pPr>
      <a:lvl7pPr marL="2953233" algn="l" defTabSz="984419" rtl="0" eaLnBrk="1" latinLnBrk="0" hangingPunct="1">
        <a:defRPr sz="2000" kern="1200">
          <a:solidFill>
            <a:schemeClr val="tx1"/>
          </a:solidFill>
          <a:latin typeface="+mn-lt"/>
          <a:ea typeface="+mn-ea"/>
          <a:cs typeface="+mn-cs"/>
        </a:defRPr>
      </a:lvl7pPr>
      <a:lvl8pPr marL="3445440" algn="l" defTabSz="984419" rtl="0" eaLnBrk="1" latinLnBrk="0" hangingPunct="1">
        <a:defRPr sz="2000" kern="1200">
          <a:solidFill>
            <a:schemeClr val="tx1"/>
          </a:solidFill>
          <a:latin typeface="+mn-lt"/>
          <a:ea typeface="+mn-ea"/>
          <a:cs typeface="+mn-cs"/>
        </a:defRPr>
      </a:lvl8pPr>
      <a:lvl9pPr marL="3937660" algn="l" defTabSz="984419" rtl="0" eaLnBrk="1" latinLnBrk="0" hangingPunct="1">
        <a:defRPr sz="20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Rectangle 6"/>
          <p:cNvGrpSpPr>
            <a:grpSpLocks/>
          </p:cNvGrpSpPr>
          <p:nvPr/>
        </p:nvGrpSpPr>
        <p:grpSpPr bwMode="auto">
          <a:xfrm>
            <a:off x="220146" y="165100"/>
            <a:ext cx="11734801" cy="6515100"/>
            <a:chOff x="104" y="104"/>
            <a:chExt cx="5544" cy="4104"/>
          </a:xfrm>
        </p:grpSpPr>
        <p:pic>
          <p:nvPicPr>
            <p:cNvPr id="1032" name="Rectangle 6"/>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 y="104"/>
              <a:ext cx="5544" cy="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3"/>
            <p:cNvSpPr txBox="1">
              <a:spLocks noChangeArrowheads="1"/>
            </p:cNvSpPr>
            <p:nvPr/>
          </p:nvSpPr>
          <p:spPr bwMode="auto">
            <a:xfrm>
              <a:off x="111" y="109"/>
              <a:ext cx="5538" cy="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07406" eaLnBrk="0" fontAlgn="base" hangingPunct="0">
                <a:spcBef>
                  <a:spcPct val="0"/>
                </a:spcBef>
                <a:spcAft>
                  <a:spcPct val="0"/>
                </a:spcAft>
                <a:defRPr/>
              </a:pPr>
              <a:endParaRPr lang="fr-FR" altLang="fr-FR">
                <a:solidFill>
                  <a:prstClr val="black"/>
                </a:solidFill>
              </a:endParaRPr>
            </a:p>
          </p:txBody>
        </p:sp>
      </p:grpSp>
      <p:sp>
        <p:nvSpPr>
          <p:cNvPr id="1027" name="Title Placeholder 1"/>
          <p:cNvSpPr>
            <a:spLocks noGrp="1"/>
          </p:cNvSpPr>
          <p:nvPr>
            <p:ph type="title"/>
          </p:nvPr>
        </p:nvSpPr>
        <p:spPr bwMode="auto">
          <a:xfrm>
            <a:off x="975947" y="642938"/>
            <a:ext cx="1024043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995" tIns="50000" rIns="99995" bIns="50000" numCol="1" anchor="ctr" anchorCtr="0" compatLnSpc="1">
            <a:prstTxWarp prst="textNoShape">
              <a:avLst/>
            </a:prstTxWarp>
          </a:bodyPr>
          <a:lstStyle/>
          <a:p>
            <a:pPr lvl="0"/>
            <a:r>
              <a:rPr lang="fr-FR" altLang="fr-FR"/>
              <a:t>Modifiez le style du titre</a:t>
            </a:r>
            <a:endParaRPr lang="en-US" altLang="fr-FR"/>
          </a:p>
        </p:txBody>
      </p:sp>
      <p:sp>
        <p:nvSpPr>
          <p:cNvPr id="1028" name="Text Placeholder 2"/>
          <p:cNvSpPr>
            <a:spLocks noGrp="1"/>
          </p:cNvSpPr>
          <p:nvPr>
            <p:ph type="body" idx="1"/>
          </p:nvPr>
        </p:nvSpPr>
        <p:spPr bwMode="auto">
          <a:xfrm>
            <a:off x="975947" y="2103558"/>
            <a:ext cx="10240433"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995" tIns="50000" rIns="99995" bIns="5000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p:cNvSpPr>
            <a:spLocks noGrp="1"/>
          </p:cNvSpPr>
          <p:nvPr>
            <p:ph type="dt" sz="half" idx="2"/>
          </p:nvPr>
        </p:nvSpPr>
        <p:spPr>
          <a:xfrm>
            <a:off x="313271" y="6308725"/>
            <a:ext cx="2743200" cy="274638"/>
          </a:xfrm>
          <a:prstGeom prst="rect">
            <a:avLst/>
          </a:prstGeom>
        </p:spPr>
        <p:txBody>
          <a:bodyPr vert="horz" lIns="99995" tIns="50000" rIns="99995" bIns="50000" rtlCol="0" anchor="b"/>
          <a:lstStyle>
            <a:lvl1pPr algn="l">
              <a:defRPr sz="1000">
                <a:solidFill>
                  <a:schemeClr val="tx1">
                    <a:lumMod val="75000"/>
                    <a:lumOff val="25000"/>
                  </a:schemeClr>
                </a:solidFill>
                <a:latin typeface="Arial" panose="020B0604020202020204" pitchFamily="34" charset="0"/>
              </a:defRPr>
            </a:lvl1pPr>
          </a:lstStyle>
          <a:p>
            <a:pPr defTabSz="907406" eaLnBrk="0" fontAlgn="base" hangingPunct="0">
              <a:spcBef>
                <a:spcPct val="0"/>
              </a:spcBef>
              <a:spcAft>
                <a:spcPct val="0"/>
              </a:spcAft>
              <a:defRPr/>
            </a:pPr>
            <a:endParaRPr lang="fr-FR" altLang="fr-FR">
              <a:solidFill>
                <a:prstClr val="black">
                  <a:lumMod val="75000"/>
                  <a:lumOff val="25000"/>
                </a:prstClr>
              </a:solidFill>
            </a:endParaRPr>
          </a:p>
        </p:txBody>
      </p:sp>
      <p:sp>
        <p:nvSpPr>
          <p:cNvPr id="5" name="Footer Placeholder 4"/>
          <p:cNvSpPr>
            <a:spLocks noGrp="1"/>
          </p:cNvSpPr>
          <p:nvPr>
            <p:ph type="ftr" sz="quarter" idx="3"/>
          </p:nvPr>
        </p:nvSpPr>
        <p:spPr>
          <a:xfrm>
            <a:off x="3462872" y="6308725"/>
            <a:ext cx="5266267" cy="274638"/>
          </a:xfrm>
          <a:prstGeom prst="rect">
            <a:avLst/>
          </a:prstGeom>
        </p:spPr>
        <p:txBody>
          <a:bodyPr vert="horz" lIns="99995" tIns="50000" rIns="99995" bIns="50000" rtlCol="0" anchor="b"/>
          <a:lstStyle>
            <a:lvl1pPr algn="ctr">
              <a:defRPr sz="1000">
                <a:solidFill>
                  <a:schemeClr val="tx1">
                    <a:lumMod val="75000"/>
                    <a:lumOff val="25000"/>
                  </a:schemeClr>
                </a:solidFill>
                <a:latin typeface="Arial" panose="020B0604020202020204" pitchFamily="34" charset="0"/>
              </a:defRPr>
            </a:lvl1pPr>
          </a:lstStyle>
          <a:p>
            <a:pPr defTabSz="907406" eaLnBrk="0" fontAlgn="base" hangingPunct="0">
              <a:spcBef>
                <a:spcPct val="0"/>
              </a:spcBef>
              <a:spcAft>
                <a:spcPct val="0"/>
              </a:spcAft>
              <a:defRPr/>
            </a:pPr>
            <a:endParaRPr lang="fr-FR" altLang="fr-FR">
              <a:solidFill>
                <a:prstClr val="black">
                  <a:lumMod val="75000"/>
                  <a:lumOff val="25000"/>
                </a:prstClr>
              </a:solidFill>
            </a:endParaRPr>
          </a:p>
        </p:txBody>
      </p:sp>
      <p:sp>
        <p:nvSpPr>
          <p:cNvPr id="6" name="Slide Number Placeholder 5"/>
          <p:cNvSpPr>
            <a:spLocks noGrp="1"/>
          </p:cNvSpPr>
          <p:nvPr>
            <p:ph type="sldNum" sz="quarter" idx="4"/>
          </p:nvPr>
        </p:nvSpPr>
        <p:spPr>
          <a:xfrm>
            <a:off x="10430979" y="6308725"/>
            <a:ext cx="1462619" cy="274638"/>
          </a:xfrm>
          <a:prstGeom prst="rect">
            <a:avLst/>
          </a:prstGeom>
        </p:spPr>
        <p:txBody>
          <a:bodyPr vert="horz" wrap="square" lIns="99995" tIns="50000" rIns="99995" bIns="50000" numCol="1" anchor="b" anchorCtr="0" compatLnSpc="1">
            <a:prstTxWarp prst="textNoShape">
              <a:avLst/>
            </a:prstTxWarp>
          </a:bodyPr>
          <a:lstStyle>
            <a:lvl1pPr algn="r">
              <a:defRPr sz="1000">
                <a:solidFill>
                  <a:srgbClr val="404040"/>
                </a:solidFill>
              </a:defRPr>
            </a:lvl1pPr>
          </a:lstStyle>
          <a:p>
            <a:pPr defTabSz="907406" eaLnBrk="0" fontAlgn="base" hangingPunct="0">
              <a:spcBef>
                <a:spcPct val="0"/>
              </a:spcBef>
              <a:spcAft>
                <a:spcPct val="0"/>
              </a:spcAft>
            </a:pPr>
            <a:fld id="{5FA1874C-21DC-417F-887E-6F7841EFC926}" type="slidenum">
              <a:rPr lang="fr-FR" altLang="fr-FR" smtClean="0">
                <a:latin typeface="Arial" pitchFamily="34" charset="0"/>
              </a:rPr>
              <a:pPr defTabSz="907406" eaLnBrk="0" fontAlgn="base" hangingPunct="0">
                <a:spcBef>
                  <a:spcPct val="0"/>
                </a:spcBef>
                <a:spcAft>
                  <a:spcPct val="0"/>
                </a:spcAft>
              </a:pPr>
              <a:t>‹N°›</a:t>
            </a:fld>
            <a:endParaRPr lang="fr-FR" altLang="fr-FR">
              <a:latin typeface="Arial" pitchFamily="34" charset="0"/>
            </a:endParaRPr>
          </a:p>
        </p:txBody>
      </p:sp>
    </p:spTree>
    <p:extLst>
      <p:ext uri="{BB962C8B-B14F-4D97-AF65-F5344CB8AC3E}">
        <p14:creationId xmlns:p14="http://schemas.microsoft.com/office/powerpoint/2010/main" val="103541766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l" rtl="0" eaLnBrk="0" fontAlgn="base" hangingPunct="0">
        <a:lnSpc>
          <a:spcPct val="90000"/>
        </a:lnSpc>
        <a:spcBef>
          <a:spcPct val="0"/>
        </a:spcBef>
        <a:spcAft>
          <a:spcPct val="0"/>
        </a:spcAft>
        <a:defRPr lang="en-US" sz="4400" kern="1200" dirty="0">
          <a:solidFill>
            <a:srgbClr val="262626"/>
          </a:solidFill>
          <a:latin typeface="+mj-lt"/>
          <a:ea typeface="+mn-ea"/>
          <a:cs typeface="+mn-cs"/>
        </a:defRPr>
      </a:lvl1pPr>
      <a:lvl2pPr algn="l" rtl="0" eaLnBrk="0" fontAlgn="base" hangingPunct="0">
        <a:lnSpc>
          <a:spcPct val="90000"/>
        </a:lnSpc>
        <a:spcBef>
          <a:spcPct val="0"/>
        </a:spcBef>
        <a:spcAft>
          <a:spcPct val="0"/>
        </a:spcAft>
        <a:defRPr sz="4400">
          <a:solidFill>
            <a:srgbClr val="262626"/>
          </a:solidFill>
          <a:latin typeface="Century Gothic" panose="020B0502020202020204" pitchFamily="34" charset="0"/>
        </a:defRPr>
      </a:lvl2pPr>
      <a:lvl3pPr algn="l" rtl="0" eaLnBrk="0" fontAlgn="base" hangingPunct="0">
        <a:lnSpc>
          <a:spcPct val="90000"/>
        </a:lnSpc>
        <a:spcBef>
          <a:spcPct val="0"/>
        </a:spcBef>
        <a:spcAft>
          <a:spcPct val="0"/>
        </a:spcAft>
        <a:defRPr sz="4400">
          <a:solidFill>
            <a:srgbClr val="262626"/>
          </a:solidFill>
          <a:latin typeface="Century Gothic" panose="020B0502020202020204" pitchFamily="34" charset="0"/>
        </a:defRPr>
      </a:lvl3pPr>
      <a:lvl4pPr algn="l" rtl="0" eaLnBrk="0" fontAlgn="base" hangingPunct="0">
        <a:lnSpc>
          <a:spcPct val="90000"/>
        </a:lnSpc>
        <a:spcBef>
          <a:spcPct val="0"/>
        </a:spcBef>
        <a:spcAft>
          <a:spcPct val="0"/>
        </a:spcAft>
        <a:defRPr sz="4400">
          <a:solidFill>
            <a:srgbClr val="262626"/>
          </a:solidFill>
          <a:latin typeface="Century Gothic" panose="020B0502020202020204" pitchFamily="34" charset="0"/>
        </a:defRPr>
      </a:lvl4pPr>
      <a:lvl5pPr algn="l" rtl="0" eaLnBrk="0" fontAlgn="base" hangingPunct="0">
        <a:lnSpc>
          <a:spcPct val="90000"/>
        </a:lnSpc>
        <a:spcBef>
          <a:spcPct val="0"/>
        </a:spcBef>
        <a:spcAft>
          <a:spcPct val="0"/>
        </a:spcAft>
        <a:defRPr sz="4400">
          <a:solidFill>
            <a:srgbClr val="262626"/>
          </a:solidFill>
          <a:latin typeface="Century Gothic" panose="020B0502020202020204" pitchFamily="34" charset="0"/>
        </a:defRPr>
      </a:lvl5pPr>
      <a:lvl6pPr marL="500118" algn="l" rtl="0" fontAlgn="base">
        <a:lnSpc>
          <a:spcPct val="90000"/>
        </a:lnSpc>
        <a:spcBef>
          <a:spcPct val="0"/>
        </a:spcBef>
        <a:spcAft>
          <a:spcPct val="0"/>
        </a:spcAft>
        <a:defRPr sz="4400">
          <a:solidFill>
            <a:srgbClr val="262626"/>
          </a:solidFill>
          <a:latin typeface="Century Gothic" panose="020B0502020202020204" pitchFamily="34" charset="0"/>
        </a:defRPr>
      </a:lvl6pPr>
      <a:lvl7pPr marL="1000239" algn="l" rtl="0" fontAlgn="base">
        <a:lnSpc>
          <a:spcPct val="90000"/>
        </a:lnSpc>
        <a:spcBef>
          <a:spcPct val="0"/>
        </a:spcBef>
        <a:spcAft>
          <a:spcPct val="0"/>
        </a:spcAft>
        <a:defRPr sz="4400">
          <a:solidFill>
            <a:srgbClr val="262626"/>
          </a:solidFill>
          <a:latin typeface="Century Gothic" panose="020B0502020202020204" pitchFamily="34" charset="0"/>
        </a:defRPr>
      </a:lvl7pPr>
      <a:lvl8pPr marL="1500361" algn="l" rtl="0" fontAlgn="base">
        <a:lnSpc>
          <a:spcPct val="90000"/>
        </a:lnSpc>
        <a:spcBef>
          <a:spcPct val="0"/>
        </a:spcBef>
        <a:spcAft>
          <a:spcPct val="0"/>
        </a:spcAft>
        <a:defRPr sz="4400">
          <a:solidFill>
            <a:srgbClr val="262626"/>
          </a:solidFill>
          <a:latin typeface="Century Gothic" panose="020B0502020202020204" pitchFamily="34" charset="0"/>
        </a:defRPr>
      </a:lvl8pPr>
      <a:lvl9pPr marL="2000482" algn="l" rtl="0" fontAlgn="base">
        <a:lnSpc>
          <a:spcPct val="90000"/>
        </a:lnSpc>
        <a:spcBef>
          <a:spcPct val="0"/>
        </a:spcBef>
        <a:spcAft>
          <a:spcPct val="0"/>
        </a:spcAft>
        <a:defRPr sz="4400">
          <a:solidFill>
            <a:srgbClr val="262626"/>
          </a:solidFill>
          <a:latin typeface="Century Gothic" panose="020B0502020202020204" pitchFamily="34" charset="0"/>
        </a:defRPr>
      </a:lvl9pPr>
    </p:titleStyle>
    <p:bodyStyle>
      <a:lvl1pPr marL="199695" indent="-199695" algn="l" rtl="0" eaLnBrk="0" fontAlgn="base" hangingPunct="0">
        <a:spcBef>
          <a:spcPts val="992"/>
        </a:spcBef>
        <a:spcAft>
          <a:spcPct val="0"/>
        </a:spcAft>
        <a:buClr>
          <a:srgbClr val="262626"/>
        </a:buClr>
        <a:buFont typeface="Garamond" pitchFamily="18" charset="0"/>
        <a:buChar char="◦"/>
        <a:defRPr kern="1200">
          <a:solidFill>
            <a:schemeClr val="tx1"/>
          </a:solidFill>
          <a:latin typeface="+mn-lt"/>
          <a:ea typeface="+mn-ea"/>
          <a:cs typeface="+mn-cs"/>
        </a:defRPr>
      </a:lvl1pPr>
      <a:lvl2pPr marL="500118" indent="-199695" algn="l" rtl="0" eaLnBrk="0" fontAlgn="base" hangingPunct="0">
        <a:spcBef>
          <a:spcPts val="551"/>
        </a:spcBef>
        <a:spcAft>
          <a:spcPct val="0"/>
        </a:spcAft>
        <a:buClr>
          <a:srgbClr val="262626"/>
        </a:buClr>
        <a:buFont typeface="Garamond" pitchFamily="18" charset="0"/>
        <a:buChar char="◦"/>
        <a:defRPr sz="1800" kern="1200">
          <a:solidFill>
            <a:schemeClr val="tx1"/>
          </a:solidFill>
          <a:latin typeface="+mn-lt"/>
          <a:ea typeface="+mn-ea"/>
          <a:cs typeface="+mn-cs"/>
        </a:defRPr>
      </a:lvl2pPr>
      <a:lvl3pPr marL="798802" indent="-199695" algn="l" rtl="0" eaLnBrk="0" fontAlgn="base" hangingPunct="0">
        <a:spcBef>
          <a:spcPts val="551"/>
        </a:spcBef>
        <a:spcAft>
          <a:spcPct val="0"/>
        </a:spcAft>
        <a:buClr>
          <a:srgbClr val="262626"/>
        </a:buClr>
        <a:buFont typeface="Garamond" pitchFamily="18" charset="0"/>
        <a:buChar char="◦"/>
        <a:defRPr sz="1500" kern="1200">
          <a:solidFill>
            <a:schemeClr val="tx1"/>
          </a:solidFill>
          <a:latin typeface="+mn-lt"/>
          <a:ea typeface="+mn-ea"/>
          <a:cs typeface="+mn-cs"/>
        </a:defRPr>
      </a:lvl3pPr>
      <a:lvl4pPr marL="1099221" indent="-199695" algn="l" rtl="0" eaLnBrk="0" fontAlgn="base" hangingPunct="0">
        <a:spcBef>
          <a:spcPts val="551"/>
        </a:spcBef>
        <a:spcAft>
          <a:spcPct val="0"/>
        </a:spcAft>
        <a:buClr>
          <a:srgbClr val="262626"/>
        </a:buClr>
        <a:buFont typeface="Garamond" pitchFamily="18" charset="0"/>
        <a:buChar char="◦"/>
        <a:defRPr sz="1500" kern="1200">
          <a:solidFill>
            <a:schemeClr val="tx1"/>
          </a:solidFill>
          <a:latin typeface="+mn-lt"/>
          <a:ea typeface="+mn-ea"/>
          <a:cs typeface="+mn-cs"/>
        </a:defRPr>
      </a:lvl4pPr>
      <a:lvl5pPr marL="1399645" indent="-199695" algn="l" rtl="0" eaLnBrk="0" fontAlgn="base" hangingPunct="0">
        <a:spcBef>
          <a:spcPts val="551"/>
        </a:spcBef>
        <a:spcAft>
          <a:spcPct val="0"/>
        </a:spcAft>
        <a:buClr>
          <a:srgbClr val="262626"/>
        </a:buClr>
        <a:buFont typeface="Garamond" pitchFamily="18" charset="0"/>
        <a:buChar char="◦"/>
        <a:defRPr sz="1500" kern="1200">
          <a:solidFill>
            <a:schemeClr val="tx1"/>
          </a:solidFill>
          <a:latin typeface="+mn-lt"/>
          <a:ea typeface="+mn-ea"/>
          <a:cs typeface="+mn-cs"/>
        </a:defRPr>
      </a:lvl5pPr>
      <a:lvl6pPr marL="1750183" indent="-250057" algn="l" defTabSz="1000239" rtl="0" eaLnBrk="1" latinLnBrk="0" hangingPunct="1">
        <a:lnSpc>
          <a:spcPct val="100000"/>
        </a:lnSpc>
        <a:spcBef>
          <a:spcPts val="551"/>
        </a:spcBef>
        <a:buClr>
          <a:schemeClr val="tx1">
            <a:lumMod val="85000"/>
            <a:lumOff val="15000"/>
          </a:schemeClr>
        </a:buClr>
        <a:buFont typeface="Garamond" pitchFamily="18" charset="0"/>
        <a:buChar char="◦"/>
        <a:defRPr sz="1500" kern="1200">
          <a:solidFill>
            <a:schemeClr val="tx1"/>
          </a:solidFill>
          <a:latin typeface="+mn-lt"/>
          <a:ea typeface="+mn-ea"/>
          <a:cs typeface="+mn-cs"/>
        </a:defRPr>
      </a:lvl6pPr>
      <a:lvl7pPr marL="2078369" indent="-250057" algn="l" defTabSz="1000239" rtl="0" eaLnBrk="1" latinLnBrk="0" hangingPunct="1">
        <a:lnSpc>
          <a:spcPct val="100000"/>
        </a:lnSpc>
        <a:spcBef>
          <a:spcPts val="551"/>
        </a:spcBef>
        <a:buClr>
          <a:schemeClr val="tx1">
            <a:lumMod val="85000"/>
            <a:lumOff val="15000"/>
          </a:schemeClr>
        </a:buClr>
        <a:buFont typeface="Garamond" pitchFamily="18" charset="0"/>
        <a:buChar char="◦"/>
        <a:defRPr sz="1500" kern="1200">
          <a:solidFill>
            <a:schemeClr val="tx1"/>
          </a:solidFill>
          <a:latin typeface="+mn-lt"/>
          <a:ea typeface="+mn-ea"/>
          <a:cs typeface="+mn-cs"/>
        </a:defRPr>
      </a:lvl7pPr>
      <a:lvl8pPr marL="2406526" indent="-250057" algn="l" defTabSz="1000239" rtl="0" eaLnBrk="1" latinLnBrk="0" hangingPunct="1">
        <a:lnSpc>
          <a:spcPct val="100000"/>
        </a:lnSpc>
        <a:spcBef>
          <a:spcPts val="551"/>
        </a:spcBef>
        <a:buClr>
          <a:schemeClr val="tx1">
            <a:lumMod val="85000"/>
            <a:lumOff val="15000"/>
          </a:schemeClr>
        </a:buClr>
        <a:buFont typeface="Garamond" pitchFamily="18" charset="0"/>
        <a:buChar char="◦"/>
        <a:defRPr sz="1500" kern="1200">
          <a:solidFill>
            <a:schemeClr val="tx1"/>
          </a:solidFill>
          <a:latin typeface="+mn-lt"/>
          <a:ea typeface="+mn-ea"/>
          <a:cs typeface="+mn-cs"/>
        </a:defRPr>
      </a:lvl8pPr>
      <a:lvl9pPr marL="2734688" indent="-250057" algn="l" defTabSz="1000239" rtl="0" eaLnBrk="1" latinLnBrk="0" hangingPunct="1">
        <a:lnSpc>
          <a:spcPct val="100000"/>
        </a:lnSpc>
        <a:spcBef>
          <a:spcPts val="551"/>
        </a:spcBef>
        <a:buClr>
          <a:schemeClr val="tx1">
            <a:lumMod val="85000"/>
            <a:lumOff val="15000"/>
          </a:schemeClr>
        </a:buClr>
        <a:buFont typeface="Garamond" pitchFamily="18" charset="0"/>
        <a:buChar char="◦"/>
        <a:defRPr sz="1500" kern="1200">
          <a:solidFill>
            <a:schemeClr val="tx1"/>
          </a:solidFill>
          <a:latin typeface="+mn-lt"/>
          <a:ea typeface="+mn-ea"/>
          <a:cs typeface="+mn-cs"/>
        </a:defRPr>
      </a:lvl9pPr>
    </p:bodyStyle>
    <p:otherStyle>
      <a:defPPr>
        <a:defRPr lang="en-US"/>
      </a:defPPr>
      <a:lvl1pPr marL="0" algn="l" defTabSz="1000239" rtl="0" eaLnBrk="1" latinLnBrk="0" hangingPunct="1">
        <a:defRPr sz="2000" kern="1200">
          <a:solidFill>
            <a:schemeClr val="tx1"/>
          </a:solidFill>
          <a:latin typeface="+mn-lt"/>
          <a:ea typeface="+mn-ea"/>
          <a:cs typeface="+mn-cs"/>
        </a:defRPr>
      </a:lvl1pPr>
      <a:lvl2pPr marL="500118" algn="l" defTabSz="1000239" rtl="0" eaLnBrk="1" latinLnBrk="0" hangingPunct="1">
        <a:defRPr sz="2000" kern="1200">
          <a:solidFill>
            <a:schemeClr val="tx1"/>
          </a:solidFill>
          <a:latin typeface="+mn-lt"/>
          <a:ea typeface="+mn-ea"/>
          <a:cs typeface="+mn-cs"/>
        </a:defRPr>
      </a:lvl2pPr>
      <a:lvl3pPr marL="1000239" algn="l" defTabSz="1000239" rtl="0" eaLnBrk="1" latinLnBrk="0" hangingPunct="1">
        <a:defRPr sz="2000" kern="1200">
          <a:solidFill>
            <a:schemeClr val="tx1"/>
          </a:solidFill>
          <a:latin typeface="+mn-lt"/>
          <a:ea typeface="+mn-ea"/>
          <a:cs typeface="+mn-cs"/>
        </a:defRPr>
      </a:lvl3pPr>
      <a:lvl4pPr marL="1500361" algn="l" defTabSz="1000239" rtl="0" eaLnBrk="1" latinLnBrk="0" hangingPunct="1">
        <a:defRPr sz="2000" kern="1200">
          <a:solidFill>
            <a:schemeClr val="tx1"/>
          </a:solidFill>
          <a:latin typeface="+mn-lt"/>
          <a:ea typeface="+mn-ea"/>
          <a:cs typeface="+mn-cs"/>
        </a:defRPr>
      </a:lvl4pPr>
      <a:lvl5pPr marL="2000482" algn="l" defTabSz="1000239" rtl="0" eaLnBrk="1" latinLnBrk="0" hangingPunct="1">
        <a:defRPr sz="2000" kern="1200">
          <a:solidFill>
            <a:schemeClr val="tx1"/>
          </a:solidFill>
          <a:latin typeface="+mn-lt"/>
          <a:ea typeface="+mn-ea"/>
          <a:cs typeface="+mn-cs"/>
        </a:defRPr>
      </a:lvl5pPr>
      <a:lvl6pPr marL="2500606" algn="l" defTabSz="1000239" rtl="0" eaLnBrk="1" latinLnBrk="0" hangingPunct="1">
        <a:defRPr sz="2000" kern="1200">
          <a:solidFill>
            <a:schemeClr val="tx1"/>
          </a:solidFill>
          <a:latin typeface="+mn-lt"/>
          <a:ea typeface="+mn-ea"/>
          <a:cs typeface="+mn-cs"/>
        </a:defRPr>
      </a:lvl6pPr>
      <a:lvl7pPr marL="3000716" algn="l" defTabSz="1000239" rtl="0" eaLnBrk="1" latinLnBrk="0" hangingPunct="1">
        <a:defRPr sz="2000" kern="1200">
          <a:solidFill>
            <a:schemeClr val="tx1"/>
          </a:solidFill>
          <a:latin typeface="+mn-lt"/>
          <a:ea typeface="+mn-ea"/>
          <a:cs typeface="+mn-cs"/>
        </a:defRPr>
      </a:lvl7pPr>
      <a:lvl8pPr marL="3500831" algn="l" defTabSz="1000239" rtl="0" eaLnBrk="1" latinLnBrk="0" hangingPunct="1">
        <a:defRPr sz="2000" kern="1200">
          <a:solidFill>
            <a:schemeClr val="tx1"/>
          </a:solidFill>
          <a:latin typeface="+mn-lt"/>
          <a:ea typeface="+mn-ea"/>
          <a:cs typeface="+mn-cs"/>
        </a:defRPr>
      </a:lvl8pPr>
      <a:lvl9pPr marL="4000958" algn="l" defTabSz="1000239" rtl="0" eaLnBrk="1" latinLnBrk="0" hangingPunct="1">
        <a:defRPr sz="20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68" y="277828"/>
            <a:ext cx="1097280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273" tIns="49139" rIns="98273" bIns="49139" numCol="1" anchor="b" anchorCtr="0" compatLnSpc="1">
            <a:prstTxWarp prst="textNoShape">
              <a:avLst/>
            </a:prstTxWarp>
          </a:bodyPr>
          <a:lstStyle/>
          <a:p>
            <a:pPr lvl="0"/>
            <a:r>
              <a:rPr lang="fr-FR" altLang="fr-FR"/>
              <a:t>Cliquez pour modifier le style du titre</a:t>
            </a:r>
          </a:p>
        </p:txBody>
      </p:sp>
      <p:sp>
        <p:nvSpPr>
          <p:cNvPr id="1027" name="Rectangle 3"/>
          <p:cNvSpPr>
            <a:spLocks noGrp="1" noChangeArrowheads="1"/>
          </p:cNvSpPr>
          <p:nvPr>
            <p:ph type="body" idx="1"/>
          </p:nvPr>
        </p:nvSpPr>
        <p:spPr bwMode="auto">
          <a:xfrm>
            <a:off x="609668" y="1600480"/>
            <a:ext cx="10972801"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273" tIns="49139" rIns="98273" bIns="49139"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2292" name="Rectangle 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8273" tIns="49139" rIns="98273" bIns="49139" numCol="1" anchor="t" anchorCtr="0" compatLnSpc="1">
            <a:prstTxWarp prst="textNoShape">
              <a:avLst/>
            </a:prstTxWarp>
          </a:bodyPr>
          <a:lstStyle>
            <a:lvl1pPr>
              <a:defRPr sz="1100"/>
            </a:lvl1pPr>
          </a:lstStyle>
          <a:p>
            <a:pPr defTabSz="892474" fontAlgn="base">
              <a:spcBef>
                <a:spcPct val="0"/>
              </a:spcBef>
              <a:spcAft>
                <a:spcPct val="0"/>
              </a:spcAft>
              <a:defRPr/>
            </a:pPr>
            <a:endParaRPr lang="fr-FR">
              <a:solidFill>
                <a:srgbClr val="000000"/>
              </a:solidFill>
            </a:endParaRPr>
          </a:p>
        </p:txBody>
      </p:sp>
      <p:sp>
        <p:nvSpPr>
          <p:cNvPr id="12293" name="Rectangle 5"/>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8273" tIns="49139" rIns="98273" bIns="49139" numCol="1" anchor="t" anchorCtr="0" compatLnSpc="1">
            <a:prstTxWarp prst="textNoShape">
              <a:avLst/>
            </a:prstTxWarp>
          </a:bodyPr>
          <a:lstStyle>
            <a:lvl1pPr algn="ctr">
              <a:defRPr sz="1100"/>
            </a:lvl1pPr>
          </a:lstStyle>
          <a:p>
            <a:pPr defTabSz="892474" fontAlgn="base">
              <a:spcBef>
                <a:spcPct val="0"/>
              </a:spcBef>
              <a:spcAft>
                <a:spcPct val="0"/>
              </a:spcAft>
              <a:defRPr/>
            </a:pPr>
            <a:endParaRPr lang="fr-FR">
              <a:solidFill>
                <a:srgbClr val="000000"/>
              </a:solidFill>
            </a:endParaRPr>
          </a:p>
        </p:txBody>
      </p:sp>
      <p:sp>
        <p:nvSpPr>
          <p:cNvPr id="12294" name="Rectangle 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8273" tIns="49139" rIns="98273" bIns="49139" numCol="1" anchor="t" anchorCtr="0" compatLnSpc="1">
            <a:prstTxWarp prst="textNoShape">
              <a:avLst/>
            </a:prstTxWarp>
          </a:bodyPr>
          <a:lstStyle>
            <a:lvl1pPr algn="r">
              <a:defRPr sz="1100"/>
            </a:lvl1pPr>
          </a:lstStyle>
          <a:p>
            <a:pPr defTabSz="892474" fontAlgn="base">
              <a:spcBef>
                <a:spcPct val="0"/>
              </a:spcBef>
              <a:spcAft>
                <a:spcPct val="0"/>
              </a:spcAft>
              <a:defRPr/>
            </a:pPr>
            <a:fld id="{9A6ACE5F-949E-4688-B311-6B81290DE44C}" type="slidenum">
              <a:rPr lang="fr-FR" smtClean="0">
                <a:solidFill>
                  <a:srgbClr val="000000"/>
                </a:solidFill>
              </a:rPr>
              <a:pPr defTabSz="892474" fontAlgn="base">
                <a:spcBef>
                  <a:spcPct val="0"/>
                </a:spcBef>
                <a:spcAft>
                  <a:spcPct val="0"/>
                </a:spcAft>
                <a:defRPr/>
              </a:pPr>
              <a:t>‹N°›</a:t>
            </a:fld>
            <a:endParaRPr lang="fr-FR">
              <a:solidFill>
                <a:srgbClr val="000000"/>
              </a:solidFill>
            </a:endParaRPr>
          </a:p>
        </p:txBody>
      </p:sp>
      <p:sp>
        <p:nvSpPr>
          <p:cNvPr id="1031" name="Rectangle 7"/>
          <p:cNvSpPr>
            <a:spLocks noChangeArrowheads="1"/>
          </p:cNvSpPr>
          <p:nvPr/>
        </p:nvSpPr>
        <p:spPr bwMode="auto">
          <a:xfrm>
            <a:off x="0" y="0"/>
            <a:ext cx="304800" cy="2286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273" tIns="49139" rIns="98273" bIns="49139"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92474" eaLnBrk="1" fontAlgn="base" hangingPunct="1">
              <a:spcBef>
                <a:spcPct val="0"/>
              </a:spcBef>
              <a:spcAft>
                <a:spcPct val="0"/>
              </a:spcAft>
              <a:defRPr/>
            </a:pPr>
            <a:endParaRPr lang="fr-FR" altLang="fr-FR" sz="2600">
              <a:solidFill>
                <a:srgbClr val="000000"/>
              </a:solidFill>
              <a:latin typeface="Times New Roman" pitchFamily="18" charset="0"/>
            </a:endParaRPr>
          </a:p>
        </p:txBody>
      </p:sp>
      <p:sp>
        <p:nvSpPr>
          <p:cNvPr id="1032" name="Line 8"/>
          <p:cNvSpPr>
            <a:spLocks noChangeShapeType="1"/>
          </p:cNvSpPr>
          <p:nvPr/>
        </p:nvSpPr>
        <p:spPr bwMode="auto">
          <a:xfrm>
            <a:off x="609600" y="1447800"/>
            <a:ext cx="107696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98273" tIns="49139" rIns="98273" bIns="49139"/>
          <a:lstStyle/>
          <a:p>
            <a:pPr defTabSz="892474" fontAlgn="base">
              <a:spcBef>
                <a:spcPct val="0"/>
              </a:spcBef>
              <a:spcAft>
                <a:spcPct val="0"/>
              </a:spcAft>
            </a:pPr>
            <a:endParaRPr lang="fr-FR">
              <a:solidFill>
                <a:srgbClr val="000000"/>
              </a:solidFill>
            </a:endParaRPr>
          </a:p>
        </p:txBody>
      </p:sp>
      <p:sp>
        <p:nvSpPr>
          <p:cNvPr id="1033" name="Rectangle 9"/>
          <p:cNvSpPr>
            <a:spLocks noChangeArrowheads="1"/>
          </p:cNvSpPr>
          <p:nvPr/>
        </p:nvSpPr>
        <p:spPr bwMode="auto">
          <a:xfrm>
            <a:off x="0" y="2286000"/>
            <a:ext cx="304800" cy="2286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273" tIns="49139" rIns="98273" bIns="49139"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92474" eaLnBrk="1" fontAlgn="base" hangingPunct="1">
              <a:spcBef>
                <a:spcPct val="0"/>
              </a:spcBef>
              <a:spcAft>
                <a:spcPct val="0"/>
              </a:spcAft>
              <a:defRPr/>
            </a:pPr>
            <a:endParaRPr lang="fr-FR" altLang="fr-FR" sz="2600">
              <a:solidFill>
                <a:srgbClr val="000000"/>
              </a:solidFill>
              <a:latin typeface="Times New Roman" pitchFamily="18" charset="0"/>
            </a:endParaRPr>
          </a:p>
        </p:txBody>
      </p:sp>
      <p:sp>
        <p:nvSpPr>
          <p:cNvPr id="1034" name="Rectangle 10"/>
          <p:cNvSpPr>
            <a:spLocks noChangeArrowheads="1"/>
          </p:cNvSpPr>
          <p:nvPr/>
        </p:nvSpPr>
        <p:spPr bwMode="auto">
          <a:xfrm>
            <a:off x="0" y="4572000"/>
            <a:ext cx="304800" cy="2286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273" tIns="49139" rIns="98273" bIns="49139"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92474" eaLnBrk="1" fontAlgn="base" hangingPunct="1">
              <a:spcBef>
                <a:spcPct val="0"/>
              </a:spcBef>
              <a:spcAft>
                <a:spcPct val="0"/>
              </a:spcAft>
              <a:defRPr/>
            </a:pPr>
            <a:endParaRPr lang="fr-FR" altLang="fr-FR" sz="2600">
              <a:solidFill>
                <a:srgbClr val="000000"/>
              </a:solidFill>
              <a:latin typeface="Times New Roman" pitchFamily="18" charset="0"/>
            </a:endParaRPr>
          </a:p>
        </p:txBody>
      </p:sp>
    </p:spTree>
    <p:extLst>
      <p:ext uri="{BB962C8B-B14F-4D97-AF65-F5344CB8AC3E}">
        <p14:creationId xmlns:p14="http://schemas.microsoft.com/office/powerpoint/2010/main" val="399471911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l" rtl="0" eaLnBrk="0" fontAlgn="base" hangingPunct="0">
        <a:spcBef>
          <a:spcPct val="0"/>
        </a:spcBef>
        <a:spcAft>
          <a:spcPct val="0"/>
        </a:spcAft>
        <a:defRPr sz="4900">
          <a:solidFill>
            <a:schemeClr val="tx2"/>
          </a:solidFill>
          <a:latin typeface="+mj-lt"/>
          <a:ea typeface="+mj-ea"/>
          <a:cs typeface="+mj-cs"/>
        </a:defRPr>
      </a:lvl1pPr>
      <a:lvl2pPr algn="l" rtl="0" eaLnBrk="0" fontAlgn="base" hangingPunct="0">
        <a:spcBef>
          <a:spcPct val="0"/>
        </a:spcBef>
        <a:spcAft>
          <a:spcPct val="0"/>
        </a:spcAft>
        <a:defRPr sz="4900">
          <a:solidFill>
            <a:schemeClr val="tx2"/>
          </a:solidFill>
          <a:latin typeface="Garamond" pitchFamily="18" charset="0"/>
        </a:defRPr>
      </a:lvl2pPr>
      <a:lvl3pPr algn="l" rtl="0" eaLnBrk="0" fontAlgn="base" hangingPunct="0">
        <a:spcBef>
          <a:spcPct val="0"/>
        </a:spcBef>
        <a:spcAft>
          <a:spcPct val="0"/>
        </a:spcAft>
        <a:defRPr sz="4900">
          <a:solidFill>
            <a:schemeClr val="tx2"/>
          </a:solidFill>
          <a:latin typeface="Garamond" pitchFamily="18" charset="0"/>
        </a:defRPr>
      </a:lvl3pPr>
      <a:lvl4pPr algn="l" rtl="0" eaLnBrk="0" fontAlgn="base" hangingPunct="0">
        <a:spcBef>
          <a:spcPct val="0"/>
        </a:spcBef>
        <a:spcAft>
          <a:spcPct val="0"/>
        </a:spcAft>
        <a:defRPr sz="4900">
          <a:solidFill>
            <a:schemeClr val="tx2"/>
          </a:solidFill>
          <a:latin typeface="Garamond" pitchFamily="18" charset="0"/>
        </a:defRPr>
      </a:lvl4pPr>
      <a:lvl5pPr algn="l" rtl="0" eaLnBrk="0" fontAlgn="base" hangingPunct="0">
        <a:spcBef>
          <a:spcPct val="0"/>
        </a:spcBef>
        <a:spcAft>
          <a:spcPct val="0"/>
        </a:spcAft>
        <a:defRPr sz="4900">
          <a:solidFill>
            <a:schemeClr val="tx2"/>
          </a:solidFill>
          <a:latin typeface="Garamond" pitchFamily="18" charset="0"/>
        </a:defRPr>
      </a:lvl5pPr>
      <a:lvl6pPr marL="491885" algn="l" rtl="0" fontAlgn="base">
        <a:spcBef>
          <a:spcPct val="0"/>
        </a:spcBef>
        <a:spcAft>
          <a:spcPct val="0"/>
        </a:spcAft>
        <a:defRPr sz="4900">
          <a:solidFill>
            <a:schemeClr val="tx2"/>
          </a:solidFill>
          <a:latin typeface="Garamond" pitchFamily="18" charset="0"/>
        </a:defRPr>
      </a:lvl6pPr>
      <a:lvl7pPr marL="983785" algn="l" rtl="0" fontAlgn="base">
        <a:spcBef>
          <a:spcPct val="0"/>
        </a:spcBef>
        <a:spcAft>
          <a:spcPct val="0"/>
        </a:spcAft>
        <a:defRPr sz="4900">
          <a:solidFill>
            <a:schemeClr val="tx2"/>
          </a:solidFill>
          <a:latin typeface="Garamond" pitchFamily="18" charset="0"/>
        </a:defRPr>
      </a:lvl7pPr>
      <a:lvl8pPr marL="1475679" algn="l" rtl="0" fontAlgn="base">
        <a:spcBef>
          <a:spcPct val="0"/>
        </a:spcBef>
        <a:spcAft>
          <a:spcPct val="0"/>
        </a:spcAft>
        <a:defRPr sz="4900">
          <a:solidFill>
            <a:schemeClr val="tx2"/>
          </a:solidFill>
          <a:latin typeface="Garamond" pitchFamily="18" charset="0"/>
        </a:defRPr>
      </a:lvl8pPr>
      <a:lvl9pPr marL="1967574" algn="l" rtl="0" fontAlgn="base">
        <a:spcBef>
          <a:spcPct val="0"/>
        </a:spcBef>
        <a:spcAft>
          <a:spcPct val="0"/>
        </a:spcAft>
        <a:defRPr sz="4900">
          <a:solidFill>
            <a:schemeClr val="tx2"/>
          </a:solidFill>
          <a:latin typeface="Garamond" pitchFamily="18" charset="0"/>
        </a:defRPr>
      </a:lvl9pPr>
    </p:titleStyle>
    <p:bodyStyle>
      <a:lvl1pPr marL="368921" indent="-368921" algn="l" rtl="0" eaLnBrk="0" fontAlgn="base" hangingPunct="0">
        <a:spcBef>
          <a:spcPct val="20000"/>
        </a:spcBef>
        <a:spcAft>
          <a:spcPct val="0"/>
        </a:spcAft>
        <a:buClr>
          <a:schemeClr val="bg2"/>
        </a:buClr>
        <a:buSzPct val="75000"/>
        <a:buFont typeface="Wingdings" pitchFamily="2" charset="2"/>
        <a:buChar char="p"/>
        <a:defRPr sz="3100">
          <a:solidFill>
            <a:schemeClr val="tx1"/>
          </a:solidFill>
          <a:latin typeface="+mn-lt"/>
          <a:ea typeface="+mn-ea"/>
          <a:cs typeface="+mn-cs"/>
        </a:defRPr>
      </a:lvl1pPr>
      <a:lvl2pPr marL="799321" indent="-307438" algn="l" rtl="0" eaLnBrk="0" fontAlgn="base" hangingPunct="0">
        <a:spcBef>
          <a:spcPct val="20000"/>
        </a:spcBef>
        <a:spcAft>
          <a:spcPct val="0"/>
        </a:spcAft>
        <a:buClr>
          <a:schemeClr val="tx2"/>
        </a:buClr>
        <a:buSzPct val="75000"/>
        <a:buFont typeface="Wingdings" pitchFamily="2" charset="2"/>
        <a:buChar char="n"/>
        <a:defRPr sz="2600">
          <a:solidFill>
            <a:schemeClr val="tx1"/>
          </a:solidFill>
          <a:latin typeface="+mn-lt"/>
        </a:defRPr>
      </a:lvl2pPr>
      <a:lvl3pPr marL="1229739" indent="-245946" algn="l" rtl="0" eaLnBrk="0" fontAlgn="base" hangingPunct="0">
        <a:spcBef>
          <a:spcPct val="20000"/>
        </a:spcBef>
        <a:spcAft>
          <a:spcPct val="0"/>
        </a:spcAft>
        <a:buClr>
          <a:schemeClr val="accent1"/>
        </a:buClr>
        <a:buSzPct val="65000"/>
        <a:buFont typeface="Wingdings" pitchFamily="2" charset="2"/>
        <a:buChar char="p"/>
        <a:defRPr sz="2200">
          <a:solidFill>
            <a:schemeClr val="tx1"/>
          </a:solidFill>
          <a:latin typeface="+mn-lt"/>
        </a:defRPr>
      </a:lvl3pPr>
      <a:lvl4pPr marL="1721593" indent="-245946" algn="l" rtl="0" eaLnBrk="0" fontAlgn="base" hangingPunct="0">
        <a:spcBef>
          <a:spcPct val="20000"/>
        </a:spcBef>
        <a:spcAft>
          <a:spcPct val="0"/>
        </a:spcAft>
        <a:buClr>
          <a:schemeClr val="bg2"/>
        </a:buClr>
        <a:buFont typeface="Wingdings" pitchFamily="2" charset="2"/>
        <a:buChar char="§"/>
        <a:defRPr>
          <a:solidFill>
            <a:schemeClr val="tx1"/>
          </a:solidFill>
          <a:latin typeface="+mn-lt"/>
        </a:defRPr>
      </a:lvl4pPr>
      <a:lvl5pPr marL="2213515" indent="-245946"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defRPr>
      </a:lvl5pPr>
      <a:lvl6pPr marL="2705418" indent="-245946"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3197301" indent="-245946"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689200" indent="-245946"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4181080" indent="-245946"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fr-FR"/>
      </a:defPPr>
      <a:lvl1pPr marL="0" algn="l" defTabSz="983785" rtl="0" eaLnBrk="1" latinLnBrk="0" hangingPunct="1">
        <a:defRPr sz="2000" kern="1200">
          <a:solidFill>
            <a:schemeClr val="tx1"/>
          </a:solidFill>
          <a:latin typeface="+mn-lt"/>
          <a:ea typeface="+mn-ea"/>
          <a:cs typeface="+mn-cs"/>
        </a:defRPr>
      </a:lvl1pPr>
      <a:lvl2pPr marL="491885" algn="l" defTabSz="983785" rtl="0" eaLnBrk="1" latinLnBrk="0" hangingPunct="1">
        <a:defRPr sz="2000" kern="1200">
          <a:solidFill>
            <a:schemeClr val="tx1"/>
          </a:solidFill>
          <a:latin typeface="+mn-lt"/>
          <a:ea typeface="+mn-ea"/>
          <a:cs typeface="+mn-cs"/>
        </a:defRPr>
      </a:lvl2pPr>
      <a:lvl3pPr marL="983785" algn="l" defTabSz="983785" rtl="0" eaLnBrk="1" latinLnBrk="0" hangingPunct="1">
        <a:defRPr sz="2000" kern="1200">
          <a:solidFill>
            <a:schemeClr val="tx1"/>
          </a:solidFill>
          <a:latin typeface="+mn-lt"/>
          <a:ea typeface="+mn-ea"/>
          <a:cs typeface="+mn-cs"/>
        </a:defRPr>
      </a:lvl3pPr>
      <a:lvl4pPr marL="1475679" algn="l" defTabSz="983785" rtl="0" eaLnBrk="1" latinLnBrk="0" hangingPunct="1">
        <a:defRPr sz="2000" kern="1200">
          <a:solidFill>
            <a:schemeClr val="tx1"/>
          </a:solidFill>
          <a:latin typeface="+mn-lt"/>
          <a:ea typeface="+mn-ea"/>
          <a:cs typeface="+mn-cs"/>
        </a:defRPr>
      </a:lvl4pPr>
      <a:lvl5pPr marL="1967574" algn="l" defTabSz="983785" rtl="0" eaLnBrk="1" latinLnBrk="0" hangingPunct="1">
        <a:defRPr sz="2000" kern="1200">
          <a:solidFill>
            <a:schemeClr val="tx1"/>
          </a:solidFill>
          <a:latin typeface="+mn-lt"/>
          <a:ea typeface="+mn-ea"/>
          <a:cs typeface="+mn-cs"/>
        </a:defRPr>
      </a:lvl5pPr>
      <a:lvl6pPr marL="2459469" algn="l" defTabSz="983785" rtl="0" eaLnBrk="1" latinLnBrk="0" hangingPunct="1">
        <a:defRPr sz="2000" kern="1200">
          <a:solidFill>
            <a:schemeClr val="tx1"/>
          </a:solidFill>
          <a:latin typeface="+mn-lt"/>
          <a:ea typeface="+mn-ea"/>
          <a:cs typeface="+mn-cs"/>
        </a:defRPr>
      </a:lvl6pPr>
      <a:lvl7pPr marL="2951343" algn="l" defTabSz="983785" rtl="0" eaLnBrk="1" latinLnBrk="0" hangingPunct="1">
        <a:defRPr sz="2000" kern="1200">
          <a:solidFill>
            <a:schemeClr val="tx1"/>
          </a:solidFill>
          <a:latin typeface="+mn-lt"/>
          <a:ea typeface="+mn-ea"/>
          <a:cs typeface="+mn-cs"/>
        </a:defRPr>
      </a:lvl7pPr>
      <a:lvl8pPr marL="3443240" algn="l" defTabSz="983785" rtl="0" eaLnBrk="1" latinLnBrk="0" hangingPunct="1">
        <a:defRPr sz="2000" kern="1200">
          <a:solidFill>
            <a:schemeClr val="tx1"/>
          </a:solidFill>
          <a:latin typeface="+mn-lt"/>
          <a:ea typeface="+mn-ea"/>
          <a:cs typeface="+mn-cs"/>
        </a:defRPr>
      </a:lvl8pPr>
      <a:lvl9pPr marL="3935143" algn="l" defTabSz="983785" rtl="0" eaLnBrk="1" latinLnBrk="0" hangingPunct="1">
        <a:defRPr sz="20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40" y="277814"/>
            <a:ext cx="1097280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348" tIns="49177" rIns="98348" bIns="49177" numCol="1" anchor="b" anchorCtr="0" compatLnSpc="1">
            <a:prstTxWarp prst="textNoShape">
              <a:avLst/>
            </a:prstTxWarp>
          </a:bodyPr>
          <a:lstStyle/>
          <a:p>
            <a:pPr lvl="0"/>
            <a:r>
              <a:rPr lang="fr-FR" altLang="fr-FR"/>
              <a:t>Cliquez pour modifier le style du titre</a:t>
            </a:r>
          </a:p>
        </p:txBody>
      </p:sp>
      <p:sp>
        <p:nvSpPr>
          <p:cNvPr id="1027" name="Rectangle 3"/>
          <p:cNvSpPr>
            <a:spLocks noGrp="1" noChangeArrowheads="1"/>
          </p:cNvSpPr>
          <p:nvPr>
            <p:ph type="body" idx="1"/>
          </p:nvPr>
        </p:nvSpPr>
        <p:spPr bwMode="auto">
          <a:xfrm>
            <a:off x="609640" y="1600458"/>
            <a:ext cx="10972801"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348" tIns="49177" rIns="98348" bIns="49177"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2292" name="Rectangle 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8348" tIns="49177" rIns="98348" bIns="49177" numCol="1" anchor="t" anchorCtr="0" compatLnSpc="1">
            <a:prstTxWarp prst="textNoShape">
              <a:avLst/>
            </a:prstTxWarp>
          </a:bodyPr>
          <a:lstStyle>
            <a:lvl1pPr>
              <a:defRPr sz="1100"/>
            </a:lvl1pPr>
          </a:lstStyle>
          <a:p>
            <a:pPr defTabSz="893047" fontAlgn="base">
              <a:spcBef>
                <a:spcPct val="0"/>
              </a:spcBef>
              <a:spcAft>
                <a:spcPct val="0"/>
              </a:spcAft>
              <a:defRPr/>
            </a:pPr>
            <a:endParaRPr lang="fr-FR">
              <a:solidFill>
                <a:srgbClr val="000000"/>
              </a:solidFill>
            </a:endParaRPr>
          </a:p>
        </p:txBody>
      </p:sp>
      <p:sp>
        <p:nvSpPr>
          <p:cNvPr id="12293" name="Rectangle 5"/>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8348" tIns="49177" rIns="98348" bIns="49177" numCol="1" anchor="t" anchorCtr="0" compatLnSpc="1">
            <a:prstTxWarp prst="textNoShape">
              <a:avLst/>
            </a:prstTxWarp>
          </a:bodyPr>
          <a:lstStyle>
            <a:lvl1pPr algn="ctr">
              <a:defRPr sz="1100"/>
            </a:lvl1pPr>
          </a:lstStyle>
          <a:p>
            <a:pPr defTabSz="893047" fontAlgn="base">
              <a:spcBef>
                <a:spcPct val="0"/>
              </a:spcBef>
              <a:spcAft>
                <a:spcPct val="0"/>
              </a:spcAft>
              <a:defRPr/>
            </a:pPr>
            <a:endParaRPr lang="fr-FR">
              <a:solidFill>
                <a:srgbClr val="000000"/>
              </a:solidFill>
            </a:endParaRPr>
          </a:p>
        </p:txBody>
      </p:sp>
      <p:sp>
        <p:nvSpPr>
          <p:cNvPr id="12294" name="Rectangle 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8348" tIns="49177" rIns="98348" bIns="49177" numCol="1" anchor="t" anchorCtr="0" compatLnSpc="1">
            <a:prstTxWarp prst="textNoShape">
              <a:avLst/>
            </a:prstTxWarp>
          </a:bodyPr>
          <a:lstStyle>
            <a:lvl1pPr algn="r">
              <a:defRPr sz="1100"/>
            </a:lvl1pPr>
          </a:lstStyle>
          <a:p>
            <a:pPr defTabSz="893047" fontAlgn="base">
              <a:spcBef>
                <a:spcPct val="0"/>
              </a:spcBef>
              <a:spcAft>
                <a:spcPct val="0"/>
              </a:spcAft>
              <a:defRPr/>
            </a:pPr>
            <a:fld id="{A7F3B739-4CAC-4981-AA63-240BD9D96624}" type="slidenum">
              <a:rPr lang="fr-FR" smtClean="0">
                <a:solidFill>
                  <a:srgbClr val="000000"/>
                </a:solidFill>
              </a:rPr>
              <a:pPr defTabSz="893047" fontAlgn="base">
                <a:spcBef>
                  <a:spcPct val="0"/>
                </a:spcBef>
                <a:spcAft>
                  <a:spcPct val="0"/>
                </a:spcAft>
                <a:defRPr/>
              </a:pPr>
              <a:t>‹N°›</a:t>
            </a:fld>
            <a:endParaRPr lang="fr-FR">
              <a:solidFill>
                <a:srgbClr val="000000"/>
              </a:solidFill>
            </a:endParaRPr>
          </a:p>
        </p:txBody>
      </p:sp>
      <p:sp>
        <p:nvSpPr>
          <p:cNvPr id="1031" name="Rectangle 7"/>
          <p:cNvSpPr>
            <a:spLocks noChangeArrowheads="1"/>
          </p:cNvSpPr>
          <p:nvPr/>
        </p:nvSpPr>
        <p:spPr bwMode="auto">
          <a:xfrm>
            <a:off x="0" y="0"/>
            <a:ext cx="304800" cy="2286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348" tIns="49177" rIns="98348" bIns="49177"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93047" eaLnBrk="1" fontAlgn="base" hangingPunct="1">
              <a:spcBef>
                <a:spcPct val="0"/>
              </a:spcBef>
              <a:spcAft>
                <a:spcPct val="0"/>
              </a:spcAft>
              <a:defRPr/>
            </a:pPr>
            <a:endParaRPr lang="fr-FR" altLang="fr-FR" sz="2600">
              <a:solidFill>
                <a:srgbClr val="000000"/>
              </a:solidFill>
              <a:latin typeface="Times New Roman" pitchFamily="18" charset="0"/>
            </a:endParaRPr>
          </a:p>
        </p:txBody>
      </p:sp>
      <p:sp>
        <p:nvSpPr>
          <p:cNvPr id="1032" name="Line 8"/>
          <p:cNvSpPr>
            <a:spLocks noChangeShapeType="1"/>
          </p:cNvSpPr>
          <p:nvPr/>
        </p:nvSpPr>
        <p:spPr bwMode="auto">
          <a:xfrm>
            <a:off x="609600" y="1447800"/>
            <a:ext cx="107696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98348" tIns="49177" rIns="98348" bIns="49177"/>
          <a:lstStyle/>
          <a:p>
            <a:pPr defTabSz="893047" fontAlgn="base">
              <a:spcBef>
                <a:spcPct val="0"/>
              </a:spcBef>
              <a:spcAft>
                <a:spcPct val="0"/>
              </a:spcAft>
            </a:pPr>
            <a:endParaRPr lang="fr-FR">
              <a:solidFill>
                <a:srgbClr val="000000"/>
              </a:solidFill>
            </a:endParaRPr>
          </a:p>
        </p:txBody>
      </p:sp>
      <p:sp>
        <p:nvSpPr>
          <p:cNvPr id="1033" name="Rectangle 9"/>
          <p:cNvSpPr>
            <a:spLocks noChangeArrowheads="1"/>
          </p:cNvSpPr>
          <p:nvPr/>
        </p:nvSpPr>
        <p:spPr bwMode="auto">
          <a:xfrm>
            <a:off x="0" y="2286000"/>
            <a:ext cx="304800" cy="2286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348" tIns="49177" rIns="98348" bIns="49177"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93047" eaLnBrk="1" fontAlgn="base" hangingPunct="1">
              <a:spcBef>
                <a:spcPct val="0"/>
              </a:spcBef>
              <a:spcAft>
                <a:spcPct val="0"/>
              </a:spcAft>
              <a:defRPr/>
            </a:pPr>
            <a:endParaRPr lang="fr-FR" altLang="fr-FR" sz="2600">
              <a:solidFill>
                <a:srgbClr val="000000"/>
              </a:solidFill>
              <a:latin typeface="Times New Roman" pitchFamily="18" charset="0"/>
            </a:endParaRPr>
          </a:p>
        </p:txBody>
      </p:sp>
      <p:sp>
        <p:nvSpPr>
          <p:cNvPr id="1034" name="Rectangle 10"/>
          <p:cNvSpPr>
            <a:spLocks noChangeArrowheads="1"/>
          </p:cNvSpPr>
          <p:nvPr/>
        </p:nvSpPr>
        <p:spPr bwMode="auto">
          <a:xfrm>
            <a:off x="0" y="4572000"/>
            <a:ext cx="304800" cy="2286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348" tIns="49177" rIns="98348" bIns="49177"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93047" eaLnBrk="1" fontAlgn="base" hangingPunct="1">
              <a:spcBef>
                <a:spcPct val="0"/>
              </a:spcBef>
              <a:spcAft>
                <a:spcPct val="0"/>
              </a:spcAft>
              <a:defRPr/>
            </a:pPr>
            <a:endParaRPr lang="fr-FR" altLang="fr-FR" sz="2600">
              <a:solidFill>
                <a:srgbClr val="000000"/>
              </a:solidFill>
              <a:latin typeface="Times New Roman" pitchFamily="18" charset="0"/>
            </a:endParaRPr>
          </a:p>
        </p:txBody>
      </p:sp>
    </p:spTree>
    <p:extLst>
      <p:ext uri="{BB962C8B-B14F-4D97-AF65-F5344CB8AC3E}">
        <p14:creationId xmlns:p14="http://schemas.microsoft.com/office/powerpoint/2010/main" val="384036071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rtl="0" eaLnBrk="0" fontAlgn="base" hangingPunct="0">
        <a:spcBef>
          <a:spcPct val="0"/>
        </a:spcBef>
        <a:spcAft>
          <a:spcPct val="0"/>
        </a:spcAft>
        <a:defRPr sz="4900">
          <a:solidFill>
            <a:schemeClr val="tx2"/>
          </a:solidFill>
          <a:latin typeface="+mj-lt"/>
          <a:ea typeface="+mj-ea"/>
          <a:cs typeface="+mj-cs"/>
        </a:defRPr>
      </a:lvl1pPr>
      <a:lvl2pPr algn="l" rtl="0" eaLnBrk="0" fontAlgn="base" hangingPunct="0">
        <a:spcBef>
          <a:spcPct val="0"/>
        </a:spcBef>
        <a:spcAft>
          <a:spcPct val="0"/>
        </a:spcAft>
        <a:defRPr sz="4900">
          <a:solidFill>
            <a:schemeClr val="tx2"/>
          </a:solidFill>
          <a:latin typeface="Garamond" pitchFamily="18" charset="0"/>
        </a:defRPr>
      </a:lvl2pPr>
      <a:lvl3pPr algn="l" rtl="0" eaLnBrk="0" fontAlgn="base" hangingPunct="0">
        <a:spcBef>
          <a:spcPct val="0"/>
        </a:spcBef>
        <a:spcAft>
          <a:spcPct val="0"/>
        </a:spcAft>
        <a:defRPr sz="4900">
          <a:solidFill>
            <a:schemeClr val="tx2"/>
          </a:solidFill>
          <a:latin typeface="Garamond" pitchFamily="18" charset="0"/>
        </a:defRPr>
      </a:lvl3pPr>
      <a:lvl4pPr algn="l" rtl="0" eaLnBrk="0" fontAlgn="base" hangingPunct="0">
        <a:spcBef>
          <a:spcPct val="0"/>
        </a:spcBef>
        <a:spcAft>
          <a:spcPct val="0"/>
        </a:spcAft>
        <a:defRPr sz="4900">
          <a:solidFill>
            <a:schemeClr val="tx2"/>
          </a:solidFill>
          <a:latin typeface="Garamond" pitchFamily="18" charset="0"/>
        </a:defRPr>
      </a:lvl4pPr>
      <a:lvl5pPr algn="l" rtl="0" eaLnBrk="0" fontAlgn="base" hangingPunct="0">
        <a:spcBef>
          <a:spcPct val="0"/>
        </a:spcBef>
        <a:spcAft>
          <a:spcPct val="0"/>
        </a:spcAft>
        <a:defRPr sz="4900">
          <a:solidFill>
            <a:schemeClr val="tx2"/>
          </a:solidFill>
          <a:latin typeface="Garamond" pitchFamily="18" charset="0"/>
        </a:defRPr>
      </a:lvl5pPr>
      <a:lvl6pPr marL="492198" algn="l" rtl="0" fontAlgn="base">
        <a:spcBef>
          <a:spcPct val="0"/>
        </a:spcBef>
        <a:spcAft>
          <a:spcPct val="0"/>
        </a:spcAft>
        <a:defRPr sz="4900">
          <a:solidFill>
            <a:schemeClr val="tx2"/>
          </a:solidFill>
          <a:latin typeface="Garamond" pitchFamily="18" charset="0"/>
        </a:defRPr>
      </a:lvl6pPr>
      <a:lvl7pPr marL="984419" algn="l" rtl="0" fontAlgn="base">
        <a:spcBef>
          <a:spcPct val="0"/>
        </a:spcBef>
        <a:spcAft>
          <a:spcPct val="0"/>
        </a:spcAft>
        <a:defRPr sz="4900">
          <a:solidFill>
            <a:schemeClr val="tx2"/>
          </a:solidFill>
          <a:latin typeface="Garamond" pitchFamily="18" charset="0"/>
        </a:defRPr>
      </a:lvl7pPr>
      <a:lvl8pPr marL="1476623" algn="l" rtl="0" fontAlgn="base">
        <a:spcBef>
          <a:spcPct val="0"/>
        </a:spcBef>
        <a:spcAft>
          <a:spcPct val="0"/>
        </a:spcAft>
        <a:defRPr sz="4900">
          <a:solidFill>
            <a:schemeClr val="tx2"/>
          </a:solidFill>
          <a:latin typeface="Garamond" pitchFamily="18" charset="0"/>
        </a:defRPr>
      </a:lvl8pPr>
      <a:lvl9pPr marL="1968843" algn="l" rtl="0" fontAlgn="base">
        <a:spcBef>
          <a:spcPct val="0"/>
        </a:spcBef>
        <a:spcAft>
          <a:spcPct val="0"/>
        </a:spcAft>
        <a:defRPr sz="4900">
          <a:solidFill>
            <a:schemeClr val="tx2"/>
          </a:solidFill>
          <a:latin typeface="Garamond" pitchFamily="18" charset="0"/>
        </a:defRPr>
      </a:lvl9pPr>
    </p:titleStyle>
    <p:bodyStyle>
      <a:lvl1pPr marL="369158" indent="-369158" algn="l" rtl="0" eaLnBrk="0" fontAlgn="base" hangingPunct="0">
        <a:spcBef>
          <a:spcPct val="20000"/>
        </a:spcBef>
        <a:spcAft>
          <a:spcPct val="0"/>
        </a:spcAft>
        <a:buClr>
          <a:schemeClr val="bg2"/>
        </a:buClr>
        <a:buSzPct val="75000"/>
        <a:buFont typeface="Wingdings" pitchFamily="2" charset="2"/>
        <a:buChar char="p"/>
        <a:defRPr sz="3100">
          <a:solidFill>
            <a:schemeClr val="tx1"/>
          </a:solidFill>
          <a:latin typeface="+mn-lt"/>
          <a:ea typeface="+mn-ea"/>
          <a:cs typeface="+mn-cs"/>
        </a:defRPr>
      </a:lvl1pPr>
      <a:lvl2pPr marL="799829" indent="-307641" algn="l" rtl="0" eaLnBrk="0" fontAlgn="base" hangingPunct="0">
        <a:spcBef>
          <a:spcPct val="20000"/>
        </a:spcBef>
        <a:spcAft>
          <a:spcPct val="0"/>
        </a:spcAft>
        <a:buClr>
          <a:schemeClr val="tx2"/>
        </a:buClr>
        <a:buSzPct val="75000"/>
        <a:buFont typeface="Wingdings" pitchFamily="2" charset="2"/>
        <a:buChar char="n"/>
        <a:defRPr sz="2600">
          <a:solidFill>
            <a:schemeClr val="tx1"/>
          </a:solidFill>
          <a:latin typeface="+mn-lt"/>
        </a:defRPr>
      </a:lvl2pPr>
      <a:lvl3pPr marL="1230524" indent="-246107" algn="l" rtl="0" eaLnBrk="0" fontAlgn="base" hangingPunct="0">
        <a:spcBef>
          <a:spcPct val="20000"/>
        </a:spcBef>
        <a:spcAft>
          <a:spcPct val="0"/>
        </a:spcAft>
        <a:buClr>
          <a:schemeClr val="accent1"/>
        </a:buClr>
        <a:buSzPct val="65000"/>
        <a:buFont typeface="Wingdings" pitchFamily="2" charset="2"/>
        <a:buChar char="p"/>
        <a:defRPr sz="2200">
          <a:solidFill>
            <a:schemeClr val="tx1"/>
          </a:solidFill>
          <a:latin typeface="+mn-lt"/>
        </a:defRPr>
      </a:lvl3pPr>
      <a:lvl4pPr marL="1722701" indent="-246107" algn="l" rtl="0" eaLnBrk="0" fontAlgn="base" hangingPunct="0">
        <a:spcBef>
          <a:spcPct val="20000"/>
        </a:spcBef>
        <a:spcAft>
          <a:spcPct val="0"/>
        </a:spcAft>
        <a:buClr>
          <a:schemeClr val="bg2"/>
        </a:buClr>
        <a:buFont typeface="Wingdings" pitchFamily="2" charset="2"/>
        <a:buChar char="§"/>
        <a:defRPr>
          <a:solidFill>
            <a:schemeClr val="tx1"/>
          </a:solidFill>
          <a:latin typeface="+mn-lt"/>
        </a:defRPr>
      </a:lvl4pPr>
      <a:lvl5pPr marL="2214929" indent="-246107"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defRPr>
      </a:lvl5pPr>
      <a:lvl6pPr marL="2707141" indent="-246107"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3199355" indent="-246107"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691563" indent="-246107"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4183757" indent="-246107"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fr-FR"/>
      </a:defPPr>
      <a:lvl1pPr marL="0" algn="l" defTabSz="984419" rtl="0" eaLnBrk="1" latinLnBrk="0" hangingPunct="1">
        <a:defRPr sz="2000" kern="1200">
          <a:solidFill>
            <a:schemeClr val="tx1"/>
          </a:solidFill>
          <a:latin typeface="+mn-lt"/>
          <a:ea typeface="+mn-ea"/>
          <a:cs typeface="+mn-cs"/>
        </a:defRPr>
      </a:lvl1pPr>
      <a:lvl2pPr marL="492198" algn="l" defTabSz="984419" rtl="0" eaLnBrk="1" latinLnBrk="0" hangingPunct="1">
        <a:defRPr sz="2000" kern="1200">
          <a:solidFill>
            <a:schemeClr val="tx1"/>
          </a:solidFill>
          <a:latin typeface="+mn-lt"/>
          <a:ea typeface="+mn-ea"/>
          <a:cs typeface="+mn-cs"/>
        </a:defRPr>
      </a:lvl2pPr>
      <a:lvl3pPr marL="984419" algn="l" defTabSz="984419" rtl="0" eaLnBrk="1" latinLnBrk="0" hangingPunct="1">
        <a:defRPr sz="2000" kern="1200">
          <a:solidFill>
            <a:schemeClr val="tx1"/>
          </a:solidFill>
          <a:latin typeface="+mn-lt"/>
          <a:ea typeface="+mn-ea"/>
          <a:cs typeface="+mn-cs"/>
        </a:defRPr>
      </a:lvl3pPr>
      <a:lvl4pPr marL="1476623" algn="l" defTabSz="984419" rtl="0" eaLnBrk="1" latinLnBrk="0" hangingPunct="1">
        <a:defRPr sz="2000" kern="1200">
          <a:solidFill>
            <a:schemeClr val="tx1"/>
          </a:solidFill>
          <a:latin typeface="+mn-lt"/>
          <a:ea typeface="+mn-ea"/>
          <a:cs typeface="+mn-cs"/>
        </a:defRPr>
      </a:lvl4pPr>
      <a:lvl5pPr marL="1968843" algn="l" defTabSz="984419" rtl="0" eaLnBrk="1" latinLnBrk="0" hangingPunct="1">
        <a:defRPr sz="2000" kern="1200">
          <a:solidFill>
            <a:schemeClr val="tx1"/>
          </a:solidFill>
          <a:latin typeface="+mn-lt"/>
          <a:ea typeface="+mn-ea"/>
          <a:cs typeface="+mn-cs"/>
        </a:defRPr>
      </a:lvl5pPr>
      <a:lvl6pPr marL="2461042" algn="l" defTabSz="984419" rtl="0" eaLnBrk="1" latinLnBrk="0" hangingPunct="1">
        <a:defRPr sz="2000" kern="1200">
          <a:solidFill>
            <a:schemeClr val="tx1"/>
          </a:solidFill>
          <a:latin typeface="+mn-lt"/>
          <a:ea typeface="+mn-ea"/>
          <a:cs typeface="+mn-cs"/>
        </a:defRPr>
      </a:lvl6pPr>
      <a:lvl7pPr marL="2953233" algn="l" defTabSz="984419" rtl="0" eaLnBrk="1" latinLnBrk="0" hangingPunct="1">
        <a:defRPr sz="2000" kern="1200">
          <a:solidFill>
            <a:schemeClr val="tx1"/>
          </a:solidFill>
          <a:latin typeface="+mn-lt"/>
          <a:ea typeface="+mn-ea"/>
          <a:cs typeface="+mn-cs"/>
        </a:defRPr>
      </a:lvl7pPr>
      <a:lvl8pPr marL="3445440" algn="l" defTabSz="984419" rtl="0" eaLnBrk="1" latinLnBrk="0" hangingPunct="1">
        <a:defRPr sz="2000" kern="1200">
          <a:solidFill>
            <a:schemeClr val="tx1"/>
          </a:solidFill>
          <a:latin typeface="+mn-lt"/>
          <a:ea typeface="+mn-ea"/>
          <a:cs typeface="+mn-cs"/>
        </a:defRPr>
      </a:lvl8pPr>
      <a:lvl9pPr marL="3937660" algn="l" defTabSz="984419" rtl="0" eaLnBrk="1" latinLnBrk="0" hangingPunct="1">
        <a:defRPr sz="20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5" y="2358404"/>
            <a:ext cx="3498667" cy="2456485"/>
          </a:xfrm>
          <a:prstGeom prst="rect">
            <a:avLst/>
          </a:prstGeom>
        </p:spPr>
        <p:txBody>
          <a:bodyPr vert="horz" lIns="202596" tIns="202596" rIns="202596" bIns="202596"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434987" y="794719"/>
            <a:ext cx="5950036" cy="5257090"/>
          </a:xfrm>
          <a:prstGeom prst="rect">
            <a:avLst/>
          </a:prstGeom>
        </p:spPr>
        <p:txBody>
          <a:bodyPr vert="horz" lIns="80998" tIns="40507" rIns="80998" bIns="40507"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4" y="320042"/>
            <a:ext cx="3657601" cy="320040"/>
          </a:xfrm>
          <a:prstGeom prst="rect">
            <a:avLst/>
          </a:prstGeom>
        </p:spPr>
        <p:txBody>
          <a:bodyPr vert="horz" lIns="80998" tIns="40507" rIns="80998" bIns="40507" rtlCol="0" anchor="ctr"/>
          <a:lstStyle>
            <a:lvl1pPr algn="l">
              <a:defRPr sz="900">
                <a:solidFill>
                  <a:schemeClr val="tx1">
                    <a:tint val="75000"/>
                  </a:schemeClr>
                </a:solidFill>
              </a:defRPr>
            </a:lvl1pPr>
          </a:lstStyle>
          <a:p>
            <a:pPr defTabSz="810319"/>
            <a:fld id="{654E02AC-AE34-E84E-A4DD-D122C832915E}" type="datetime1">
              <a:rPr lang="en-US" smtClean="0">
                <a:solidFill>
                  <a:srgbClr val="191B0E"/>
                </a:solidFill>
              </a:rPr>
              <a:pPr defTabSz="810319"/>
              <a:t>4/22/20</a:t>
            </a:fld>
            <a:endParaRPr lang="fr-FR">
              <a:solidFill>
                <a:srgbClr val="191B0E"/>
              </a:solidFill>
            </a:endParaRPr>
          </a:p>
        </p:txBody>
      </p:sp>
      <p:sp>
        <p:nvSpPr>
          <p:cNvPr id="5" name="Footer Placeholder 4"/>
          <p:cNvSpPr>
            <a:spLocks noGrp="1"/>
          </p:cNvSpPr>
          <p:nvPr>
            <p:ph type="ftr" sz="quarter" idx="3"/>
          </p:nvPr>
        </p:nvSpPr>
        <p:spPr>
          <a:xfrm>
            <a:off x="804672" y="6227066"/>
            <a:ext cx="10588752" cy="320040"/>
          </a:xfrm>
          <a:prstGeom prst="rect">
            <a:avLst/>
          </a:prstGeom>
        </p:spPr>
        <p:txBody>
          <a:bodyPr vert="horz" lIns="80998" tIns="40507" rIns="80998" bIns="40507" rtlCol="0" anchor="ctr"/>
          <a:lstStyle>
            <a:lvl1pPr algn="r">
              <a:defRPr sz="900">
                <a:solidFill>
                  <a:schemeClr val="tx1">
                    <a:tint val="75000"/>
                  </a:schemeClr>
                </a:solidFill>
              </a:defRPr>
            </a:lvl1pPr>
          </a:lstStyle>
          <a:p>
            <a:pPr defTabSz="810319"/>
            <a:endParaRPr lang="fr-FR">
              <a:solidFill>
                <a:srgbClr val="191B0E"/>
              </a:solidFill>
            </a:endParaRPr>
          </a:p>
        </p:txBody>
      </p:sp>
      <p:sp>
        <p:nvSpPr>
          <p:cNvPr id="6" name="Slide Number Placeholder 5"/>
          <p:cNvSpPr>
            <a:spLocks noGrp="1"/>
          </p:cNvSpPr>
          <p:nvPr>
            <p:ph type="sldNum" sz="quarter" idx="4"/>
          </p:nvPr>
        </p:nvSpPr>
        <p:spPr>
          <a:xfrm>
            <a:off x="10469887" y="320042"/>
            <a:ext cx="914400" cy="320040"/>
          </a:xfrm>
          <a:prstGeom prst="rect">
            <a:avLst/>
          </a:prstGeom>
        </p:spPr>
        <p:txBody>
          <a:bodyPr vert="horz" lIns="80998" tIns="40507" rIns="80998" bIns="40507" rtlCol="0" anchor="ctr"/>
          <a:lstStyle>
            <a:lvl1pPr algn="r">
              <a:defRPr sz="900">
                <a:solidFill>
                  <a:schemeClr val="tx1">
                    <a:tint val="75000"/>
                  </a:schemeClr>
                </a:solidFill>
              </a:defRPr>
            </a:lvl1pPr>
          </a:lstStyle>
          <a:p>
            <a:pPr defTabSz="810319"/>
            <a:fld id="{25C6EEE4-1A9F-3F45-A1E5-076C6062FC7F}" type="slidenum">
              <a:rPr lang="fr-FR" smtClean="0">
                <a:solidFill>
                  <a:srgbClr val="191B0E"/>
                </a:solidFill>
              </a:rPr>
              <a:pPr defTabSz="810319"/>
              <a:t>‹N°›</a:t>
            </a:fld>
            <a:endParaRPr lang="fr-FR">
              <a:solidFill>
                <a:srgbClr val="191B0E"/>
              </a:solidFill>
            </a:endParaRPr>
          </a:p>
        </p:txBody>
      </p:sp>
    </p:spTree>
    <p:extLst>
      <p:ext uri="{BB962C8B-B14F-4D97-AF65-F5344CB8AC3E}">
        <p14:creationId xmlns:p14="http://schemas.microsoft.com/office/powerpoint/2010/main" val="50390233"/>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hf hdr="0" ftr="0" dt="0"/>
  <p:txStyles>
    <p:titleStyle>
      <a:lvl1pPr algn="ctr" defTabSz="810319" rtl="0" eaLnBrk="1" latinLnBrk="0" hangingPunct="1">
        <a:lnSpc>
          <a:spcPct val="85000"/>
        </a:lnSpc>
        <a:spcBef>
          <a:spcPct val="0"/>
        </a:spcBef>
        <a:buNone/>
        <a:defRPr sz="3600" b="0" i="0" kern="1200" cap="none" spc="-136">
          <a:solidFill>
            <a:schemeClr val="tx1"/>
          </a:solidFill>
          <a:effectLst/>
          <a:latin typeface="+mj-lt"/>
          <a:ea typeface="+mj-ea"/>
          <a:cs typeface="+mj-cs"/>
        </a:defRPr>
      </a:lvl1pPr>
    </p:titleStyle>
    <p:bodyStyle>
      <a:lvl1pPr marL="202596" indent="-202596" algn="l" defTabSz="810319" rtl="0" eaLnBrk="1" latinLnBrk="0" hangingPunct="1">
        <a:lnSpc>
          <a:spcPct val="120000"/>
        </a:lnSpc>
        <a:spcBef>
          <a:spcPts val="907"/>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607749" indent="-202596" algn="l" defTabSz="810319" rtl="0" eaLnBrk="1" latinLnBrk="0" hangingPunct="1">
        <a:lnSpc>
          <a:spcPct val="120000"/>
        </a:lnSpc>
        <a:spcBef>
          <a:spcPts val="454"/>
        </a:spcBef>
        <a:buClr>
          <a:schemeClr val="accent1"/>
        </a:buClr>
        <a:buSzPct val="110000"/>
        <a:buFont typeface="Wingdings" panose="05000000000000000000" pitchFamily="2" charset="2"/>
        <a:buChar char="§"/>
        <a:defRPr sz="1500" kern="1200">
          <a:solidFill>
            <a:schemeClr val="tx1"/>
          </a:solidFill>
          <a:effectLst/>
          <a:latin typeface="+mn-lt"/>
          <a:ea typeface="+mn-ea"/>
          <a:cs typeface="+mn-cs"/>
        </a:defRPr>
      </a:lvl2pPr>
      <a:lvl3pPr marL="1012888" indent="-202596" algn="l" defTabSz="810319" rtl="0" eaLnBrk="1" latinLnBrk="0" hangingPunct="1">
        <a:lnSpc>
          <a:spcPct val="120000"/>
        </a:lnSpc>
        <a:spcBef>
          <a:spcPts val="454"/>
        </a:spcBef>
        <a:buClr>
          <a:schemeClr val="accent1"/>
        </a:buClr>
        <a:buSzPct val="110000"/>
        <a:buFont typeface="Wingdings" panose="05000000000000000000" pitchFamily="2" charset="2"/>
        <a:buChar char="§"/>
        <a:defRPr sz="1300" kern="1200">
          <a:solidFill>
            <a:schemeClr val="tx1"/>
          </a:solidFill>
          <a:effectLst/>
          <a:latin typeface="+mn-lt"/>
          <a:ea typeface="+mn-ea"/>
          <a:cs typeface="+mn-cs"/>
        </a:defRPr>
      </a:lvl3pPr>
      <a:lvl4pPr marL="1418085" indent="-202596" algn="l" defTabSz="810319" rtl="0" eaLnBrk="1" latinLnBrk="0" hangingPunct="1">
        <a:lnSpc>
          <a:spcPct val="120000"/>
        </a:lnSpc>
        <a:spcBef>
          <a:spcPts val="454"/>
        </a:spcBef>
        <a:buClr>
          <a:schemeClr val="accent1"/>
        </a:buClr>
        <a:buSzPct val="110000"/>
        <a:buFont typeface="Wingdings" panose="05000000000000000000" pitchFamily="2" charset="2"/>
        <a:buChar char="§"/>
        <a:defRPr sz="1100" kern="1200">
          <a:solidFill>
            <a:schemeClr val="tx1"/>
          </a:solidFill>
          <a:effectLst/>
          <a:latin typeface="+mn-lt"/>
          <a:ea typeface="+mn-ea"/>
          <a:cs typeface="+mn-cs"/>
        </a:defRPr>
      </a:lvl4pPr>
      <a:lvl5pPr marL="1823241" indent="-202596" algn="l" defTabSz="810319" rtl="0" eaLnBrk="1" latinLnBrk="0" hangingPunct="1">
        <a:lnSpc>
          <a:spcPct val="120000"/>
        </a:lnSpc>
        <a:spcBef>
          <a:spcPts val="454"/>
        </a:spcBef>
        <a:buClr>
          <a:schemeClr val="accent1"/>
        </a:buClr>
        <a:buSzPct val="110000"/>
        <a:buFont typeface="Wingdings" panose="05000000000000000000" pitchFamily="2" charset="2"/>
        <a:buChar char="§"/>
        <a:defRPr sz="1100" kern="1200">
          <a:solidFill>
            <a:schemeClr val="tx1"/>
          </a:solidFill>
          <a:effectLst/>
          <a:latin typeface="+mn-lt"/>
          <a:ea typeface="+mn-ea"/>
          <a:cs typeface="+mn-cs"/>
        </a:defRPr>
      </a:lvl5pPr>
      <a:lvl6pPr marL="2228402" indent="-202596" algn="l" defTabSz="810319" rtl="0" eaLnBrk="1" latinLnBrk="0" hangingPunct="1">
        <a:lnSpc>
          <a:spcPct val="120000"/>
        </a:lnSpc>
        <a:spcBef>
          <a:spcPts val="454"/>
        </a:spcBef>
        <a:buClr>
          <a:schemeClr val="accent1"/>
        </a:buClr>
        <a:buSzPct val="110000"/>
        <a:buFont typeface="Wingdings" panose="05000000000000000000" pitchFamily="2" charset="2"/>
        <a:buChar char="§"/>
        <a:defRPr sz="1100" kern="1200">
          <a:solidFill>
            <a:schemeClr val="tx1"/>
          </a:solidFill>
          <a:effectLst/>
          <a:latin typeface="+mn-lt"/>
          <a:ea typeface="+mn-ea"/>
          <a:cs typeface="+mn-cs"/>
        </a:defRPr>
      </a:lvl6pPr>
      <a:lvl7pPr marL="2633564" indent="-202596" algn="l" defTabSz="810319" rtl="0" eaLnBrk="1" latinLnBrk="0" hangingPunct="1">
        <a:lnSpc>
          <a:spcPct val="120000"/>
        </a:lnSpc>
        <a:spcBef>
          <a:spcPts val="454"/>
        </a:spcBef>
        <a:buClr>
          <a:schemeClr val="accent1"/>
        </a:buClr>
        <a:buSzPct val="110000"/>
        <a:buFont typeface="Wingdings" panose="05000000000000000000" pitchFamily="2" charset="2"/>
        <a:buChar char="§"/>
        <a:defRPr sz="1100" kern="1200">
          <a:solidFill>
            <a:schemeClr val="tx1"/>
          </a:solidFill>
          <a:effectLst/>
          <a:latin typeface="+mn-lt"/>
          <a:ea typeface="+mn-ea"/>
          <a:cs typeface="+mn-cs"/>
        </a:defRPr>
      </a:lvl7pPr>
      <a:lvl8pPr marL="3038721" indent="-202596" algn="l" defTabSz="810319" rtl="0" eaLnBrk="1" latinLnBrk="0" hangingPunct="1">
        <a:lnSpc>
          <a:spcPct val="120000"/>
        </a:lnSpc>
        <a:spcBef>
          <a:spcPts val="454"/>
        </a:spcBef>
        <a:buClr>
          <a:schemeClr val="accent1"/>
        </a:buClr>
        <a:buSzPct val="110000"/>
        <a:buFont typeface="Wingdings" panose="05000000000000000000" pitchFamily="2" charset="2"/>
        <a:buChar char="§"/>
        <a:defRPr sz="1100" kern="1200">
          <a:solidFill>
            <a:schemeClr val="tx1"/>
          </a:solidFill>
          <a:effectLst/>
          <a:latin typeface="+mn-lt"/>
          <a:ea typeface="+mn-ea"/>
          <a:cs typeface="+mn-cs"/>
        </a:defRPr>
      </a:lvl8pPr>
      <a:lvl9pPr marL="3443886" indent="-202596" algn="l" defTabSz="810319" rtl="0" eaLnBrk="1" latinLnBrk="0" hangingPunct="1">
        <a:lnSpc>
          <a:spcPct val="120000"/>
        </a:lnSpc>
        <a:spcBef>
          <a:spcPts val="454"/>
        </a:spcBef>
        <a:buClr>
          <a:schemeClr val="accent1"/>
        </a:buClr>
        <a:buSzPct val="110000"/>
        <a:buFont typeface="Wingdings" panose="05000000000000000000" pitchFamily="2" charset="2"/>
        <a:buChar char="§"/>
        <a:defRPr sz="1100" kern="1200">
          <a:solidFill>
            <a:schemeClr val="tx1"/>
          </a:solidFill>
          <a:effectLst/>
          <a:latin typeface="+mn-lt"/>
          <a:ea typeface="+mn-ea"/>
          <a:cs typeface="+mn-cs"/>
        </a:defRPr>
      </a:lvl9pPr>
    </p:bodyStyle>
    <p:otherStyle>
      <a:defPPr>
        <a:defRPr lang="en-US"/>
      </a:defPPr>
      <a:lvl1pPr marL="0" algn="l" defTabSz="810319" rtl="0" eaLnBrk="1" latinLnBrk="0" hangingPunct="1">
        <a:defRPr sz="1600" kern="1200">
          <a:solidFill>
            <a:schemeClr val="tx1"/>
          </a:solidFill>
          <a:latin typeface="+mn-lt"/>
          <a:ea typeface="+mn-ea"/>
          <a:cs typeface="+mn-cs"/>
        </a:defRPr>
      </a:lvl1pPr>
      <a:lvl2pPr marL="405164" algn="l" defTabSz="810319" rtl="0" eaLnBrk="1" latinLnBrk="0" hangingPunct="1">
        <a:defRPr sz="1600" kern="1200">
          <a:solidFill>
            <a:schemeClr val="tx1"/>
          </a:solidFill>
          <a:latin typeface="+mn-lt"/>
          <a:ea typeface="+mn-ea"/>
          <a:cs typeface="+mn-cs"/>
        </a:defRPr>
      </a:lvl2pPr>
      <a:lvl3pPr marL="810319" algn="l" defTabSz="810319" rtl="0" eaLnBrk="1" latinLnBrk="0" hangingPunct="1">
        <a:defRPr sz="1600" kern="1200">
          <a:solidFill>
            <a:schemeClr val="tx1"/>
          </a:solidFill>
          <a:latin typeface="+mn-lt"/>
          <a:ea typeface="+mn-ea"/>
          <a:cs typeface="+mn-cs"/>
        </a:defRPr>
      </a:lvl3pPr>
      <a:lvl4pPr marL="1215492" algn="l" defTabSz="810319" rtl="0" eaLnBrk="1" latinLnBrk="0" hangingPunct="1">
        <a:defRPr sz="1600" kern="1200">
          <a:solidFill>
            <a:schemeClr val="tx1"/>
          </a:solidFill>
          <a:latin typeface="+mn-lt"/>
          <a:ea typeface="+mn-ea"/>
          <a:cs typeface="+mn-cs"/>
        </a:defRPr>
      </a:lvl4pPr>
      <a:lvl5pPr marL="1620657" algn="l" defTabSz="810319" rtl="0" eaLnBrk="1" latinLnBrk="0" hangingPunct="1">
        <a:defRPr sz="1600" kern="1200">
          <a:solidFill>
            <a:schemeClr val="tx1"/>
          </a:solidFill>
          <a:latin typeface="+mn-lt"/>
          <a:ea typeface="+mn-ea"/>
          <a:cs typeface="+mn-cs"/>
        </a:defRPr>
      </a:lvl5pPr>
      <a:lvl6pPr marL="2025805" algn="l" defTabSz="810319" rtl="0" eaLnBrk="1" latinLnBrk="0" hangingPunct="1">
        <a:defRPr sz="1600" kern="1200">
          <a:solidFill>
            <a:schemeClr val="tx1"/>
          </a:solidFill>
          <a:latin typeface="+mn-lt"/>
          <a:ea typeface="+mn-ea"/>
          <a:cs typeface="+mn-cs"/>
        </a:defRPr>
      </a:lvl6pPr>
      <a:lvl7pPr marL="2430986" algn="l" defTabSz="810319" rtl="0" eaLnBrk="1" latinLnBrk="0" hangingPunct="1">
        <a:defRPr sz="1600" kern="1200">
          <a:solidFill>
            <a:schemeClr val="tx1"/>
          </a:solidFill>
          <a:latin typeface="+mn-lt"/>
          <a:ea typeface="+mn-ea"/>
          <a:cs typeface="+mn-cs"/>
        </a:defRPr>
      </a:lvl7pPr>
      <a:lvl8pPr marL="2836144" algn="l" defTabSz="810319" rtl="0" eaLnBrk="1" latinLnBrk="0" hangingPunct="1">
        <a:defRPr sz="1600" kern="1200">
          <a:solidFill>
            <a:schemeClr val="tx1"/>
          </a:solidFill>
          <a:latin typeface="+mn-lt"/>
          <a:ea typeface="+mn-ea"/>
          <a:cs typeface="+mn-cs"/>
        </a:defRPr>
      </a:lvl8pPr>
      <a:lvl9pPr marL="3241310" algn="l" defTabSz="810319"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33" y="277853"/>
            <a:ext cx="1097280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368" tIns="48687" rIns="97368" bIns="48687" numCol="1" anchor="b" anchorCtr="0" compatLnSpc="1">
            <a:prstTxWarp prst="textNoShape">
              <a:avLst/>
            </a:prstTxWarp>
          </a:bodyPr>
          <a:lstStyle/>
          <a:p>
            <a:pPr lvl="0"/>
            <a:r>
              <a:rPr lang="fr-FR" altLang="fr-FR"/>
              <a:t>Cliquez pour modifier le style du titre</a:t>
            </a:r>
          </a:p>
        </p:txBody>
      </p:sp>
      <p:sp>
        <p:nvSpPr>
          <p:cNvPr id="1027" name="Rectangle 3"/>
          <p:cNvSpPr>
            <a:spLocks noGrp="1" noChangeArrowheads="1"/>
          </p:cNvSpPr>
          <p:nvPr>
            <p:ph type="body" idx="1"/>
          </p:nvPr>
        </p:nvSpPr>
        <p:spPr bwMode="auto">
          <a:xfrm>
            <a:off x="609633" y="1600554"/>
            <a:ext cx="10972801"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368" tIns="48687" rIns="97368" bIns="48687"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2292" name="Rectangle 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7368" tIns="48687" rIns="97368" bIns="48687" numCol="1" anchor="t" anchorCtr="0" compatLnSpc="1">
            <a:prstTxWarp prst="textNoShape">
              <a:avLst/>
            </a:prstTxWarp>
          </a:bodyPr>
          <a:lstStyle>
            <a:lvl1pPr>
              <a:defRPr sz="1100"/>
            </a:lvl1pPr>
          </a:lstStyle>
          <a:p>
            <a:pPr defTabSz="884741" fontAlgn="base">
              <a:spcBef>
                <a:spcPct val="0"/>
              </a:spcBef>
              <a:spcAft>
                <a:spcPct val="0"/>
              </a:spcAft>
              <a:defRPr/>
            </a:pPr>
            <a:endParaRPr lang="fr-FR">
              <a:solidFill>
                <a:srgbClr val="000000"/>
              </a:solidFill>
            </a:endParaRPr>
          </a:p>
        </p:txBody>
      </p:sp>
      <p:sp>
        <p:nvSpPr>
          <p:cNvPr id="12293" name="Rectangle 5"/>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7368" tIns="48687" rIns="97368" bIns="48687" numCol="1" anchor="t" anchorCtr="0" compatLnSpc="1">
            <a:prstTxWarp prst="textNoShape">
              <a:avLst/>
            </a:prstTxWarp>
          </a:bodyPr>
          <a:lstStyle>
            <a:lvl1pPr algn="ctr">
              <a:defRPr sz="1100"/>
            </a:lvl1pPr>
          </a:lstStyle>
          <a:p>
            <a:pPr defTabSz="884741" fontAlgn="base">
              <a:spcBef>
                <a:spcPct val="0"/>
              </a:spcBef>
              <a:spcAft>
                <a:spcPct val="0"/>
              </a:spcAft>
              <a:defRPr/>
            </a:pPr>
            <a:endParaRPr lang="fr-FR">
              <a:solidFill>
                <a:srgbClr val="000000"/>
              </a:solidFill>
            </a:endParaRPr>
          </a:p>
        </p:txBody>
      </p:sp>
      <p:sp>
        <p:nvSpPr>
          <p:cNvPr id="12294" name="Rectangle 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7368" tIns="48687" rIns="97368" bIns="48687" numCol="1" anchor="t" anchorCtr="0" compatLnSpc="1">
            <a:prstTxWarp prst="textNoShape">
              <a:avLst/>
            </a:prstTxWarp>
          </a:bodyPr>
          <a:lstStyle>
            <a:lvl1pPr algn="r">
              <a:defRPr sz="1100"/>
            </a:lvl1pPr>
          </a:lstStyle>
          <a:p>
            <a:pPr defTabSz="884741" fontAlgn="base">
              <a:spcBef>
                <a:spcPct val="0"/>
              </a:spcBef>
              <a:spcAft>
                <a:spcPct val="0"/>
              </a:spcAft>
              <a:defRPr/>
            </a:pPr>
            <a:fld id="{9A6ACE5F-949E-4688-B311-6B81290DE44C}" type="slidenum">
              <a:rPr lang="fr-FR" smtClean="0">
                <a:solidFill>
                  <a:srgbClr val="000000"/>
                </a:solidFill>
              </a:rPr>
              <a:pPr defTabSz="884741" fontAlgn="base">
                <a:spcBef>
                  <a:spcPct val="0"/>
                </a:spcBef>
                <a:spcAft>
                  <a:spcPct val="0"/>
                </a:spcAft>
                <a:defRPr/>
              </a:pPr>
              <a:t>‹N°›</a:t>
            </a:fld>
            <a:endParaRPr lang="fr-FR">
              <a:solidFill>
                <a:srgbClr val="000000"/>
              </a:solidFill>
            </a:endParaRPr>
          </a:p>
        </p:txBody>
      </p:sp>
      <p:sp>
        <p:nvSpPr>
          <p:cNvPr id="1031" name="Rectangle 7"/>
          <p:cNvSpPr>
            <a:spLocks noChangeArrowheads="1"/>
          </p:cNvSpPr>
          <p:nvPr/>
        </p:nvSpPr>
        <p:spPr bwMode="auto">
          <a:xfrm>
            <a:off x="0" y="0"/>
            <a:ext cx="304800" cy="2286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7368" tIns="48687" rIns="97368" bIns="48687"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84741" eaLnBrk="1" fontAlgn="base" hangingPunct="1">
              <a:spcBef>
                <a:spcPct val="0"/>
              </a:spcBef>
              <a:spcAft>
                <a:spcPct val="0"/>
              </a:spcAft>
              <a:defRPr/>
            </a:pPr>
            <a:endParaRPr lang="fr-FR" altLang="fr-FR" sz="2600">
              <a:solidFill>
                <a:srgbClr val="000000"/>
              </a:solidFill>
              <a:latin typeface="Times New Roman" pitchFamily="18" charset="0"/>
            </a:endParaRPr>
          </a:p>
        </p:txBody>
      </p:sp>
      <p:sp>
        <p:nvSpPr>
          <p:cNvPr id="1032" name="Line 8"/>
          <p:cNvSpPr>
            <a:spLocks noChangeShapeType="1"/>
          </p:cNvSpPr>
          <p:nvPr/>
        </p:nvSpPr>
        <p:spPr bwMode="auto">
          <a:xfrm>
            <a:off x="609600" y="1447800"/>
            <a:ext cx="107696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97368" tIns="48687" rIns="97368" bIns="48687"/>
          <a:lstStyle/>
          <a:p>
            <a:pPr defTabSz="884741" fontAlgn="base">
              <a:spcBef>
                <a:spcPct val="0"/>
              </a:spcBef>
              <a:spcAft>
                <a:spcPct val="0"/>
              </a:spcAft>
            </a:pPr>
            <a:endParaRPr lang="fr-FR">
              <a:solidFill>
                <a:srgbClr val="000000"/>
              </a:solidFill>
            </a:endParaRPr>
          </a:p>
        </p:txBody>
      </p:sp>
      <p:sp>
        <p:nvSpPr>
          <p:cNvPr id="1033" name="Rectangle 9"/>
          <p:cNvSpPr>
            <a:spLocks noChangeArrowheads="1"/>
          </p:cNvSpPr>
          <p:nvPr/>
        </p:nvSpPr>
        <p:spPr bwMode="auto">
          <a:xfrm>
            <a:off x="0" y="2286000"/>
            <a:ext cx="304800" cy="2286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7368" tIns="48687" rIns="97368" bIns="48687"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84741" eaLnBrk="1" fontAlgn="base" hangingPunct="1">
              <a:spcBef>
                <a:spcPct val="0"/>
              </a:spcBef>
              <a:spcAft>
                <a:spcPct val="0"/>
              </a:spcAft>
              <a:defRPr/>
            </a:pPr>
            <a:endParaRPr lang="fr-FR" altLang="fr-FR" sz="2600">
              <a:solidFill>
                <a:srgbClr val="000000"/>
              </a:solidFill>
              <a:latin typeface="Times New Roman" pitchFamily="18" charset="0"/>
            </a:endParaRPr>
          </a:p>
        </p:txBody>
      </p:sp>
      <p:sp>
        <p:nvSpPr>
          <p:cNvPr id="1034" name="Rectangle 10"/>
          <p:cNvSpPr>
            <a:spLocks noChangeArrowheads="1"/>
          </p:cNvSpPr>
          <p:nvPr/>
        </p:nvSpPr>
        <p:spPr bwMode="auto">
          <a:xfrm>
            <a:off x="0" y="4572000"/>
            <a:ext cx="304800" cy="2286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7368" tIns="48687" rIns="97368" bIns="48687"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84741" eaLnBrk="1" fontAlgn="base" hangingPunct="1">
              <a:spcBef>
                <a:spcPct val="0"/>
              </a:spcBef>
              <a:spcAft>
                <a:spcPct val="0"/>
              </a:spcAft>
              <a:defRPr/>
            </a:pPr>
            <a:endParaRPr lang="fr-FR" altLang="fr-FR" sz="2600">
              <a:solidFill>
                <a:srgbClr val="000000"/>
              </a:solidFill>
              <a:latin typeface="Times New Roman" pitchFamily="18" charset="0"/>
            </a:endParaRPr>
          </a:p>
        </p:txBody>
      </p:sp>
    </p:spTree>
    <p:extLst>
      <p:ext uri="{BB962C8B-B14F-4D97-AF65-F5344CB8AC3E}">
        <p14:creationId xmlns:p14="http://schemas.microsoft.com/office/powerpoint/2010/main" val="3264405015"/>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xStyles>
    <p:titleStyle>
      <a:lvl1pPr algn="l" rtl="0" eaLnBrk="0" fontAlgn="base" hangingPunct="0">
        <a:spcBef>
          <a:spcPct val="0"/>
        </a:spcBef>
        <a:spcAft>
          <a:spcPct val="0"/>
        </a:spcAft>
        <a:defRPr sz="4900">
          <a:solidFill>
            <a:schemeClr val="tx2"/>
          </a:solidFill>
          <a:latin typeface="+mj-lt"/>
          <a:ea typeface="+mj-ea"/>
          <a:cs typeface="+mj-cs"/>
        </a:defRPr>
      </a:lvl1pPr>
      <a:lvl2pPr algn="l" rtl="0" eaLnBrk="0" fontAlgn="base" hangingPunct="0">
        <a:spcBef>
          <a:spcPct val="0"/>
        </a:spcBef>
        <a:spcAft>
          <a:spcPct val="0"/>
        </a:spcAft>
        <a:defRPr sz="4900">
          <a:solidFill>
            <a:schemeClr val="tx2"/>
          </a:solidFill>
          <a:latin typeface="Garamond" pitchFamily="18" charset="0"/>
        </a:defRPr>
      </a:lvl2pPr>
      <a:lvl3pPr algn="l" rtl="0" eaLnBrk="0" fontAlgn="base" hangingPunct="0">
        <a:spcBef>
          <a:spcPct val="0"/>
        </a:spcBef>
        <a:spcAft>
          <a:spcPct val="0"/>
        </a:spcAft>
        <a:defRPr sz="4900">
          <a:solidFill>
            <a:schemeClr val="tx2"/>
          </a:solidFill>
          <a:latin typeface="Garamond" pitchFamily="18" charset="0"/>
        </a:defRPr>
      </a:lvl3pPr>
      <a:lvl4pPr algn="l" rtl="0" eaLnBrk="0" fontAlgn="base" hangingPunct="0">
        <a:spcBef>
          <a:spcPct val="0"/>
        </a:spcBef>
        <a:spcAft>
          <a:spcPct val="0"/>
        </a:spcAft>
        <a:defRPr sz="4900">
          <a:solidFill>
            <a:schemeClr val="tx2"/>
          </a:solidFill>
          <a:latin typeface="Garamond" pitchFamily="18" charset="0"/>
        </a:defRPr>
      </a:lvl4pPr>
      <a:lvl5pPr algn="l" rtl="0" eaLnBrk="0" fontAlgn="base" hangingPunct="0">
        <a:spcBef>
          <a:spcPct val="0"/>
        </a:spcBef>
        <a:spcAft>
          <a:spcPct val="0"/>
        </a:spcAft>
        <a:defRPr sz="4900">
          <a:solidFill>
            <a:schemeClr val="tx2"/>
          </a:solidFill>
          <a:latin typeface="Garamond" pitchFamily="18" charset="0"/>
        </a:defRPr>
      </a:lvl5pPr>
      <a:lvl6pPr marL="487619" algn="l" rtl="0" fontAlgn="base">
        <a:spcBef>
          <a:spcPct val="0"/>
        </a:spcBef>
        <a:spcAft>
          <a:spcPct val="0"/>
        </a:spcAft>
        <a:defRPr sz="4900">
          <a:solidFill>
            <a:schemeClr val="tx2"/>
          </a:solidFill>
          <a:latin typeface="Garamond" pitchFamily="18" charset="0"/>
        </a:defRPr>
      </a:lvl6pPr>
      <a:lvl7pPr marL="975252" algn="l" rtl="0" fontAlgn="base">
        <a:spcBef>
          <a:spcPct val="0"/>
        </a:spcBef>
        <a:spcAft>
          <a:spcPct val="0"/>
        </a:spcAft>
        <a:defRPr sz="4900">
          <a:solidFill>
            <a:schemeClr val="tx2"/>
          </a:solidFill>
          <a:latin typeface="Garamond" pitchFamily="18" charset="0"/>
        </a:defRPr>
      </a:lvl7pPr>
      <a:lvl8pPr marL="1462897" algn="l" rtl="0" fontAlgn="base">
        <a:spcBef>
          <a:spcPct val="0"/>
        </a:spcBef>
        <a:spcAft>
          <a:spcPct val="0"/>
        </a:spcAft>
        <a:defRPr sz="4900">
          <a:solidFill>
            <a:schemeClr val="tx2"/>
          </a:solidFill>
          <a:latin typeface="Garamond" pitchFamily="18" charset="0"/>
        </a:defRPr>
      </a:lvl8pPr>
      <a:lvl9pPr marL="1950506" algn="l" rtl="0" fontAlgn="base">
        <a:spcBef>
          <a:spcPct val="0"/>
        </a:spcBef>
        <a:spcAft>
          <a:spcPct val="0"/>
        </a:spcAft>
        <a:defRPr sz="4900">
          <a:solidFill>
            <a:schemeClr val="tx2"/>
          </a:solidFill>
          <a:latin typeface="Garamond" pitchFamily="18" charset="0"/>
        </a:defRPr>
      </a:lvl9pPr>
    </p:titleStyle>
    <p:bodyStyle>
      <a:lvl1pPr marL="365727" indent="-365727" algn="l" rtl="0" eaLnBrk="0" fontAlgn="base" hangingPunct="0">
        <a:spcBef>
          <a:spcPct val="20000"/>
        </a:spcBef>
        <a:spcAft>
          <a:spcPct val="0"/>
        </a:spcAft>
        <a:buClr>
          <a:schemeClr val="bg2"/>
        </a:buClr>
        <a:buSzPct val="75000"/>
        <a:buFont typeface="Wingdings" pitchFamily="2" charset="2"/>
        <a:buChar char="p"/>
        <a:defRPr sz="3100">
          <a:solidFill>
            <a:schemeClr val="tx1"/>
          </a:solidFill>
          <a:latin typeface="+mn-lt"/>
          <a:ea typeface="+mn-ea"/>
          <a:cs typeface="+mn-cs"/>
        </a:defRPr>
      </a:lvl1pPr>
      <a:lvl2pPr marL="792389" indent="-304758" algn="l" rtl="0" eaLnBrk="0" fontAlgn="base" hangingPunct="0">
        <a:spcBef>
          <a:spcPct val="20000"/>
        </a:spcBef>
        <a:spcAft>
          <a:spcPct val="0"/>
        </a:spcAft>
        <a:buClr>
          <a:schemeClr val="tx2"/>
        </a:buClr>
        <a:buSzPct val="75000"/>
        <a:buFont typeface="Wingdings" pitchFamily="2" charset="2"/>
        <a:buChar char="n"/>
        <a:defRPr sz="2600">
          <a:solidFill>
            <a:schemeClr val="tx1"/>
          </a:solidFill>
          <a:latin typeface="+mn-lt"/>
        </a:defRPr>
      </a:lvl2pPr>
      <a:lvl3pPr marL="1219073" indent="-243813" algn="l" rtl="0" eaLnBrk="0" fontAlgn="base" hangingPunct="0">
        <a:spcBef>
          <a:spcPct val="20000"/>
        </a:spcBef>
        <a:spcAft>
          <a:spcPct val="0"/>
        </a:spcAft>
        <a:buClr>
          <a:schemeClr val="accent1"/>
        </a:buClr>
        <a:buSzPct val="65000"/>
        <a:buFont typeface="Wingdings" pitchFamily="2" charset="2"/>
        <a:buChar char="p"/>
        <a:defRPr sz="2200">
          <a:solidFill>
            <a:schemeClr val="tx1"/>
          </a:solidFill>
          <a:latin typeface="+mn-lt"/>
        </a:defRPr>
      </a:lvl3pPr>
      <a:lvl4pPr marL="1706667" indent="-243813" algn="l" rtl="0" eaLnBrk="0" fontAlgn="base" hangingPunct="0">
        <a:spcBef>
          <a:spcPct val="20000"/>
        </a:spcBef>
        <a:spcAft>
          <a:spcPct val="0"/>
        </a:spcAft>
        <a:buClr>
          <a:schemeClr val="bg2"/>
        </a:buClr>
        <a:buFont typeface="Wingdings" pitchFamily="2" charset="2"/>
        <a:buChar char="§"/>
        <a:defRPr>
          <a:solidFill>
            <a:schemeClr val="tx1"/>
          </a:solidFill>
          <a:latin typeface="+mn-lt"/>
        </a:defRPr>
      </a:lvl4pPr>
      <a:lvl5pPr marL="2194325" indent="-243813"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defRPr>
      </a:lvl5pPr>
      <a:lvl6pPr marL="2681955" indent="-243813"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3169578" indent="-243813"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657213" indent="-243813"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4144832" indent="-243813"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fr-FR"/>
      </a:defPPr>
      <a:lvl1pPr marL="0" algn="l" defTabSz="975252" rtl="0" eaLnBrk="1" latinLnBrk="0" hangingPunct="1">
        <a:defRPr sz="2000" kern="1200">
          <a:solidFill>
            <a:schemeClr val="tx1"/>
          </a:solidFill>
          <a:latin typeface="+mn-lt"/>
          <a:ea typeface="+mn-ea"/>
          <a:cs typeface="+mn-cs"/>
        </a:defRPr>
      </a:lvl1pPr>
      <a:lvl2pPr marL="487619" algn="l" defTabSz="975252" rtl="0" eaLnBrk="1" latinLnBrk="0" hangingPunct="1">
        <a:defRPr sz="2000" kern="1200">
          <a:solidFill>
            <a:schemeClr val="tx1"/>
          </a:solidFill>
          <a:latin typeface="+mn-lt"/>
          <a:ea typeface="+mn-ea"/>
          <a:cs typeface="+mn-cs"/>
        </a:defRPr>
      </a:lvl2pPr>
      <a:lvl3pPr marL="975252" algn="l" defTabSz="975252" rtl="0" eaLnBrk="1" latinLnBrk="0" hangingPunct="1">
        <a:defRPr sz="2000" kern="1200">
          <a:solidFill>
            <a:schemeClr val="tx1"/>
          </a:solidFill>
          <a:latin typeface="+mn-lt"/>
          <a:ea typeface="+mn-ea"/>
          <a:cs typeface="+mn-cs"/>
        </a:defRPr>
      </a:lvl3pPr>
      <a:lvl4pPr marL="1462897" algn="l" defTabSz="975252" rtl="0" eaLnBrk="1" latinLnBrk="0" hangingPunct="1">
        <a:defRPr sz="2000" kern="1200">
          <a:solidFill>
            <a:schemeClr val="tx1"/>
          </a:solidFill>
          <a:latin typeface="+mn-lt"/>
          <a:ea typeface="+mn-ea"/>
          <a:cs typeface="+mn-cs"/>
        </a:defRPr>
      </a:lvl4pPr>
      <a:lvl5pPr marL="1950506" algn="l" defTabSz="975252" rtl="0" eaLnBrk="1" latinLnBrk="0" hangingPunct="1">
        <a:defRPr sz="2000" kern="1200">
          <a:solidFill>
            <a:schemeClr val="tx1"/>
          </a:solidFill>
          <a:latin typeface="+mn-lt"/>
          <a:ea typeface="+mn-ea"/>
          <a:cs typeface="+mn-cs"/>
        </a:defRPr>
      </a:lvl5pPr>
      <a:lvl6pPr marL="2438149" algn="l" defTabSz="975252" rtl="0" eaLnBrk="1" latinLnBrk="0" hangingPunct="1">
        <a:defRPr sz="2000" kern="1200">
          <a:solidFill>
            <a:schemeClr val="tx1"/>
          </a:solidFill>
          <a:latin typeface="+mn-lt"/>
          <a:ea typeface="+mn-ea"/>
          <a:cs typeface="+mn-cs"/>
        </a:defRPr>
      </a:lvl6pPr>
      <a:lvl7pPr marL="2925752" algn="l" defTabSz="975252" rtl="0" eaLnBrk="1" latinLnBrk="0" hangingPunct="1">
        <a:defRPr sz="2000" kern="1200">
          <a:solidFill>
            <a:schemeClr val="tx1"/>
          </a:solidFill>
          <a:latin typeface="+mn-lt"/>
          <a:ea typeface="+mn-ea"/>
          <a:cs typeface="+mn-cs"/>
        </a:defRPr>
      </a:lvl7pPr>
      <a:lvl8pPr marL="3413382" algn="l" defTabSz="975252" rtl="0" eaLnBrk="1" latinLnBrk="0" hangingPunct="1">
        <a:defRPr sz="2000" kern="1200">
          <a:solidFill>
            <a:schemeClr val="tx1"/>
          </a:solidFill>
          <a:latin typeface="+mn-lt"/>
          <a:ea typeface="+mn-ea"/>
          <a:cs typeface="+mn-cs"/>
        </a:defRPr>
      </a:lvl8pPr>
      <a:lvl9pPr marL="3901022" algn="l" defTabSz="975252" rtl="0" eaLnBrk="1" latinLnBrk="0" hangingPunct="1">
        <a:defRPr sz="20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5" y="2358403"/>
            <a:ext cx="3498667" cy="2456485"/>
          </a:xfrm>
          <a:prstGeom prst="rect">
            <a:avLst/>
          </a:prstGeom>
        </p:spPr>
        <p:txBody>
          <a:bodyPr vert="horz" lIns="223553" tIns="223553" rIns="223553" bIns="223553"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434987" y="794719"/>
            <a:ext cx="5950036" cy="5257090"/>
          </a:xfrm>
          <a:prstGeom prst="rect">
            <a:avLst/>
          </a:prstGeom>
        </p:spPr>
        <p:txBody>
          <a:bodyPr vert="horz" lIns="89377" tIns="44697" rIns="89377" bIns="44697"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4" y="320042"/>
            <a:ext cx="3657601" cy="320040"/>
          </a:xfrm>
          <a:prstGeom prst="rect">
            <a:avLst/>
          </a:prstGeom>
        </p:spPr>
        <p:txBody>
          <a:bodyPr vert="horz" lIns="89377" tIns="44697" rIns="89377" bIns="44697" rtlCol="0" anchor="ctr"/>
          <a:lstStyle>
            <a:lvl1pPr algn="l">
              <a:defRPr sz="1000">
                <a:solidFill>
                  <a:schemeClr val="tx1">
                    <a:tint val="75000"/>
                  </a:schemeClr>
                </a:solidFill>
              </a:defRPr>
            </a:lvl1pPr>
          </a:lstStyle>
          <a:p>
            <a:pPr defTabSz="894141"/>
            <a:fld id="{4B928053-B497-446A-8996-E7A03770A2DE}" type="datetimeFigureOut">
              <a:rPr lang="fr-FR" smtClean="0">
                <a:solidFill>
                  <a:prstClr val="black">
                    <a:tint val="75000"/>
                  </a:prstClr>
                </a:solidFill>
              </a:rPr>
              <a:pPr defTabSz="894141"/>
              <a:t>22/04/2020</a:t>
            </a:fld>
            <a:endParaRPr lang="fr-FR">
              <a:solidFill>
                <a:prstClr val="black">
                  <a:tint val="75000"/>
                </a:prstClr>
              </a:solidFill>
            </a:endParaRPr>
          </a:p>
        </p:txBody>
      </p:sp>
      <p:sp>
        <p:nvSpPr>
          <p:cNvPr id="5" name="Footer Placeholder 4"/>
          <p:cNvSpPr>
            <a:spLocks noGrp="1"/>
          </p:cNvSpPr>
          <p:nvPr>
            <p:ph type="ftr" sz="quarter" idx="3"/>
          </p:nvPr>
        </p:nvSpPr>
        <p:spPr>
          <a:xfrm>
            <a:off x="804672" y="6227066"/>
            <a:ext cx="10588752" cy="320040"/>
          </a:xfrm>
          <a:prstGeom prst="rect">
            <a:avLst/>
          </a:prstGeom>
        </p:spPr>
        <p:txBody>
          <a:bodyPr vert="horz" lIns="89377" tIns="44697" rIns="89377" bIns="44697" rtlCol="0" anchor="ctr"/>
          <a:lstStyle>
            <a:lvl1pPr algn="r">
              <a:defRPr sz="1000">
                <a:solidFill>
                  <a:schemeClr val="tx1">
                    <a:tint val="75000"/>
                  </a:schemeClr>
                </a:solidFill>
              </a:defRPr>
            </a:lvl1pPr>
          </a:lstStyle>
          <a:p>
            <a:pPr defTabSz="894141"/>
            <a:endParaRPr lang="fr-FR">
              <a:solidFill>
                <a:prstClr val="black">
                  <a:tint val="75000"/>
                </a:prstClr>
              </a:solidFill>
            </a:endParaRPr>
          </a:p>
        </p:txBody>
      </p:sp>
      <p:sp>
        <p:nvSpPr>
          <p:cNvPr id="6" name="Slide Number Placeholder 5"/>
          <p:cNvSpPr>
            <a:spLocks noGrp="1"/>
          </p:cNvSpPr>
          <p:nvPr>
            <p:ph type="sldNum" sz="quarter" idx="4"/>
          </p:nvPr>
        </p:nvSpPr>
        <p:spPr>
          <a:xfrm>
            <a:off x="10469887" y="320042"/>
            <a:ext cx="914400" cy="320040"/>
          </a:xfrm>
          <a:prstGeom prst="rect">
            <a:avLst/>
          </a:prstGeom>
        </p:spPr>
        <p:txBody>
          <a:bodyPr vert="horz" lIns="89377" tIns="44697" rIns="89377" bIns="44697" rtlCol="0" anchor="ctr"/>
          <a:lstStyle>
            <a:lvl1pPr algn="r">
              <a:defRPr sz="1000">
                <a:solidFill>
                  <a:schemeClr val="tx1">
                    <a:tint val="75000"/>
                  </a:schemeClr>
                </a:solidFill>
              </a:defRPr>
            </a:lvl1pPr>
          </a:lstStyle>
          <a:p>
            <a:pPr defTabSz="894141"/>
            <a:fld id="{25852B52-AF99-4D21-9DDC-762C781E84F6}" type="slidenum">
              <a:rPr lang="fr-FR" smtClean="0">
                <a:solidFill>
                  <a:prstClr val="black">
                    <a:tint val="75000"/>
                  </a:prstClr>
                </a:solidFill>
              </a:rPr>
              <a:pPr defTabSz="894141"/>
              <a:t>‹N°›</a:t>
            </a:fld>
            <a:endParaRPr lang="fr-FR">
              <a:solidFill>
                <a:prstClr val="black">
                  <a:tint val="75000"/>
                </a:prstClr>
              </a:solidFill>
            </a:endParaRPr>
          </a:p>
        </p:txBody>
      </p:sp>
    </p:spTree>
    <p:extLst>
      <p:ext uri="{BB962C8B-B14F-4D97-AF65-F5344CB8AC3E}">
        <p14:creationId xmlns:p14="http://schemas.microsoft.com/office/powerpoint/2010/main" val="2810307791"/>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defTabSz="894141"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3553" indent="-223553" algn="l" defTabSz="894141"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70616" indent="-223553" algn="l" defTabSz="894141" rtl="0" eaLnBrk="1" latinLnBrk="0" hangingPunct="1">
        <a:lnSpc>
          <a:spcPct val="120000"/>
        </a:lnSpc>
        <a:spcBef>
          <a:spcPts val="500"/>
        </a:spcBef>
        <a:buClr>
          <a:schemeClr val="accent1"/>
        </a:buClr>
        <a:buSzPct val="110000"/>
        <a:buFont typeface="Wingdings" panose="05000000000000000000" pitchFamily="2" charset="2"/>
        <a:buChar char="§"/>
        <a:defRPr sz="1700" kern="1200">
          <a:solidFill>
            <a:schemeClr val="tx1"/>
          </a:solidFill>
          <a:effectLst/>
          <a:latin typeface="+mn-lt"/>
          <a:ea typeface="+mn-ea"/>
          <a:cs typeface="+mn-cs"/>
        </a:defRPr>
      </a:lvl2pPr>
      <a:lvl3pPr marL="1117664" indent="-223553" algn="l" defTabSz="894141"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564777" indent="-223553" algn="l" defTabSz="894141"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11842" indent="-223553" algn="l" defTabSz="894141"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458915" indent="-223553" algn="l" defTabSz="894141"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05990" indent="-223553" algn="l" defTabSz="894141"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353057" indent="-223553" algn="l" defTabSz="894141"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00132" indent="-223553" algn="l" defTabSz="894141"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894141" rtl="0" eaLnBrk="1" latinLnBrk="0" hangingPunct="1">
        <a:defRPr sz="1800" kern="1200">
          <a:solidFill>
            <a:schemeClr val="tx1"/>
          </a:solidFill>
          <a:latin typeface="+mn-lt"/>
          <a:ea typeface="+mn-ea"/>
          <a:cs typeface="+mn-cs"/>
        </a:defRPr>
      </a:lvl1pPr>
      <a:lvl2pPr marL="447075" algn="l" defTabSz="894141" rtl="0" eaLnBrk="1" latinLnBrk="0" hangingPunct="1">
        <a:defRPr sz="1800" kern="1200">
          <a:solidFill>
            <a:schemeClr val="tx1"/>
          </a:solidFill>
          <a:latin typeface="+mn-lt"/>
          <a:ea typeface="+mn-ea"/>
          <a:cs typeface="+mn-cs"/>
        </a:defRPr>
      </a:lvl2pPr>
      <a:lvl3pPr marL="894141" algn="l" defTabSz="894141" rtl="0" eaLnBrk="1" latinLnBrk="0" hangingPunct="1">
        <a:defRPr sz="1800" kern="1200">
          <a:solidFill>
            <a:schemeClr val="tx1"/>
          </a:solidFill>
          <a:latin typeface="+mn-lt"/>
          <a:ea typeface="+mn-ea"/>
          <a:cs typeface="+mn-cs"/>
        </a:defRPr>
      </a:lvl3pPr>
      <a:lvl4pPr marL="1341233" algn="l" defTabSz="894141" rtl="0" eaLnBrk="1" latinLnBrk="0" hangingPunct="1">
        <a:defRPr sz="1800" kern="1200">
          <a:solidFill>
            <a:schemeClr val="tx1"/>
          </a:solidFill>
          <a:latin typeface="+mn-lt"/>
          <a:ea typeface="+mn-ea"/>
          <a:cs typeface="+mn-cs"/>
        </a:defRPr>
      </a:lvl4pPr>
      <a:lvl5pPr marL="1788303" algn="l" defTabSz="894141" rtl="0" eaLnBrk="1" latinLnBrk="0" hangingPunct="1">
        <a:defRPr sz="1800" kern="1200">
          <a:solidFill>
            <a:schemeClr val="tx1"/>
          </a:solidFill>
          <a:latin typeface="+mn-lt"/>
          <a:ea typeface="+mn-ea"/>
          <a:cs typeface="+mn-cs"/>
        </a:defRPr>
      </a:lvl5pPr>
      <a:lvl6pPr marL="2235360" algn="l" defTabSz="894141" rtl="0" eaLnBrk="1" latinLnBrk="0" hangingPunct="1">
        <a:defRPr sz="1800" kern="1200">
          <a:solidFill>
            <a:schemeClr val="tx1"/>
          </a:solidFill>
          <a:latin typeface="+mn-lt"/>
          <a:ea typeface="+mn-ea"/>
          <a:cs typeface="+mn-cs"/>
        </a:defRPr>
      </a:lvl6pPr>
      <a:lvl7pPr marL="2682455" algn="l" defTabSz="894141" rtl="0" eaLnBrk="1" latinLnBrk="0" hangingPunct="1">
        <a:defRPr sz="1800" kern="1200">
          <a:solidFill>
            <a:schemeClr val="tx1"/>
          </a:solidFill>
          <a:latin typeface="+mn-lt"/>
          <a:ea typeface="+mn-ea"/>
          <a:cs typeface="+mn-cs"/>
        </a:defRPr>
      </a:lvl7pPr>
      <a:lvl8pPr marL="3129524" algn="l" defTabSz="894141" rtl="0" eaLnBrk="1" latinLnBrk="0" hangingPunct="1">
        <a:defRPr sz="1800" kern="1200">
          <a:solidFill>
            <a:schemeClr val="tx1"/>
          </a:solidFill>
          <a:latin typeface="+mn-lt"/>
          <a:ea typeface="+mn-ea"/>
          <a:cs typeface="+mn-cs"/>
        </a:defRPr>
      </a:lvl8pPr>
      <a:lvl9pPr marL="3576601" algn="l" defTabSz="89414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5" y="2358403"/>
            <a:ext cx="3498667" cy="2456485"/>
          </a:xfrm>
          <a:prstGeom prst="rect">
            <a:avLst/>
          </a:prstGeom>
        </p:spPr>
        <p:txBody>
          <a:bodyPr vert="horz" lIns="223414" tIns="223414" rIns="223414" bIns="223414"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434987" y="794719"/>
            <a:ext cx="5950036" cy="5257090"/>
          </a:xfrm>
          <a:prstGeom prst="rect">
            <a:avLst/>
          </a:prstGeom>
        </p:spPr>
        <p:txBody>
          <a:bodyPr vert="horz" lIns="89320" tIns="44669" rIns="89320" bIns="4466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4" y="320042"/>
            <a:ext cx="3657601" cy="320040"/>
          </a:xfrm>
          <a:prstGeom prst="rect">
            <a:avLst/>
          </a:prstGeom>
        </p:spPr>
        <p:txBody>
          <a:bodyPr vert="horz" lIns="89320" tIns="44669" rIns="89320" bIns="44669" rtlCol="0" anchor="ctr"/>
          <a:lstStyle>
            <a:lvl1pPr algn="l">
              <a:defRPr sz="1000">
                <a:solidFill>
                  <a:schemeClr val="tx1">
                    <a:tint val="75000"/>
                  </a:schemeClr>
                </a:solidFill>
              </a:defRPr>
            </a:lvl1pPr>
          </a:lstStyle>
          <a:p>
            <a:pPr defTabSz="893585"/>
            <a:fld id="{654E02AC-AE34-E84E-A4DD-D122C832915E}" type="datetime1">
              <a:rPr lang="en-US" smtClean="0">
                <a:solidFill>
                  <a:srgbClr val="191B0E"/>
                </a:solidFill>
              </a:rPr>
              <a:pPr defTabSz="893585"/>
              <a:t>4/22/20</a:t>
            </a:fld>
            <a:endParaRPr lang="fr-FR">
              <a:solidFill>
                <a:srgbClr val="191B0E"/>
              </a:solidFill>
            </a:endParaRPr>
          </a:p>
        </p:txBody>
      </p:sp>
      <p:sp>
        <p:nvSpPr>
          <p:cNvPr id="5" name="Footer Placeholder 4"/>
          <p:cNvSpPr>
            <a:spLocks noGrp="1"/>
          </p:cNvSpPr>
          <p:nvPr>
            <p:ph type="ftr" sz="quarter" idx="3"/>
          </p:nvPr>
        </p:nvSpPr>
        <p:spPr>
          <a:xfrm>
            <a:off x="804672" y="6227066"/>
            <a:ext cx="10588752" cy="320040"/>
          </a:xfrm>
          <a:prstGeom prst="rect">
            <a:avLst/>
          </a:prstGeom>
        </p:spPr>
        <p:txBody>
          <a:bodyPr vert="horz" lIns="89320" tIns="44669" rIns="89320" bIns="44669" rtlCol="0" anchor="ctr"/>
          <a:lstStyle>
            <a:lvl1pPr algn="r">
              <a:defRPr sz="1000">
                <a:solidFill>
                  <a:schemeClr val="tx1">
                    <a:tint val="75000"/>
                  </a:schemeClr>
                </a:solidFill>
              </a:defRPr>
            </a:lvl1pPr>
          </a:lstStyle>
          <a:p>
            <a:pPr defTabSz="893585"/>
            <a:endParaRPr lang="fr-FR">
              <a:solidFill>
                <a:srgbClr val="191B0E"/>
              </a:solidFill>
            </a:endParaRPr>
          </a:p>
        </p:txBody>
      </p:sp>
      <p:sp>
        <p:nvSpPr>
          <p:cNvPr id="6" name="Slide Number Placeholder 5"/>
          <p:cNvSpPr>
            <a:spLocks noGrp="1"/>
          </p:cNvSpPr>
          <p:nvPr>
            <p:ph type="sldNum" sz="quarter" idx="4"/>
          </p:nvPr>
        </p:nvSpPr>
        <p:spPr>
          <a:xfrm>
            <a:off x="10469887" y="320042"/>
            <a:ext cx="914400" cy="320040"/>
          </a:xfrm>
          <a:prstGeom prst="rect">
            <a:avLst/>
          </a:prstGeom>
        </p:spPr>
        <p:txBody>
          <a:bodyPr vert="horz" lIns="89320" tIns="44669" rIns="89320" bIns="44669" rtlCol="0" anchor="ctr"/>
          <a:lstStyle>
            <a:lvl1pPr algn="r">
              <a:defRPr sz="1000">
                <a:solidFill>
                  <a:schemeClr val="tx1">
                    <a:tint val="75000"/>
                  </a:schemeClr>
                </a:solidFill>
              </a:defRPr>
            </a:lvl1pPr>
          </a:lstStyle>
          <a:p>
            <a:pPr defTabSz="893585"/>
            <a:fld id="{25C6EEE4-1A9F-3F45-A1E5-076C6062FC7F}" type="slidenum">
              <a:rPr lang="fr-FR" smtClean="0">
                <a:solidFill>
                  <a:srgbClr val="191B0E"/>
                </a:solidFill>
              </a:rPr>
              <a:pPr defTabSz="893585"/>
              <a:t>‹N°›</a:t>
            </a:fld>
            <a:endParaRPr lang="fr-FR">
              <a:solidFill>
                <a:srgbClr val="191B0E"/>
              </a:solidFill>
            </a:endParaRPr>
          </a:p>
        </p:txBody>
      </p:sp>
    </p:spTree>
    <p:extLst>
      <p:ext uri="{BB962C8B-B14F-4D97-AF65-F5344CB8AC3E}">
        <p14:creationId xmlns:p14="http://schemas.microsoft.com/office/powerpoint/2010/main" val="2944444561"/>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hf hdr="0" ftr="0" dt="0"/>
  <p:txStyles>
    <p:titleStyle>
      <a:lvl1pPr algn="ctr" defTabSz="893585"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3414" indent="-223414" algn="l" defTabSz="893585"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70200" indent="-223414" algn="l" defTabSz="893585" rtl="0" eaLnBrk="1" latinLnBrk="0" hangingPunct="1">
        <a:lnSpc>
          <a:spcPct val="120000"/>
        </a:lnSpc>
        <a:spcBef>
          <a:spcPts val="500"/>
        </a:spcBef>
        <a:buClr>
          <a:schemeClr val="accent1"/>
        </a:buClr>
        <a:buSzPct val="110000"/>
        <a:buFont typeface="Wingdings" panose="05000000000000000000" pitchFamily="2" charset="2"/>
        <a:buChar char="§"/>
        <a:defRPr sz="1700" kern="1200">
          <a:solidFill>
            <a:schemeClr val="tx1"/>
          </a:solidFill>
          <a:effectLst/>
          <a:latin typeface="+mn-lt"/>
          <a:ea typeface="+mn-ea"/>
          <a:cs typeface="+mn-cs"/>
        </a:defRPr>
      </a:lvl2pPr>
      <a:lvl3pPr marL="1116969" indent="-223414" algn="l" defTabSz="893585"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563803" indent="-223414" algn="l" defTabSz="893585"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10592" indent="-223414" algn="l" defTabSz="893585"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457386" indent="-223414" algn="l" defTabSz="893585"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04182" indent="-223414" algn="l" defTabSz="893585"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350971" indent="-223414" algn="l" defTabSz="893585"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797770" indent="-223414" algn="l" defTabSz="893585"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893585" rtl="0" eaLnBrk="1" latinLnBrk="0" hangingPunct="1">
        <a:defRPr sz="1800" kern="1200">
          <a:solidFill>
            <a:schemeClr val="tx1"/>
          </a:solidFill>
          <a:latin typeface="+mn-lt"/>
          <a:ea typeface="+mn-ea"/>
          <a:cs typeface="+mn-cs"/>
        </a:defRPr>
      </a:lvl1pPr>
      <a:lvl2pPr marL="446797" algn="l" defTabSz="893585" rtl="0" eaLnBrk="1" latinLnBrk="0" hangingPunct="1">
        <a:defRPr sz="1800" kern="1200">
          <a:solidFill>
            <a:schemeClr val="tx1"/>
          </a:solidFill>
          <a:latin typeface="+mn-lt"/>
          <a:ea typeface="+mn-ea"/>
          <a:cs typeface="+mn-cs"/>
        </a:defRPr>
      </a:lvl2pPr>
      <a:lvl3pPr marL="893585" algn="l" defTabSz="893585" rtl="0" eaLnBrk="1" latinLnBrk="0" hangingPunct="1">
        <a:defRPr sz="1800" kern="1200">
          <a:solidFill>
            <a:schemeClr val="tx1"/>
          </a:solidFill>
          <a:latin typeface="+mn-lt"/>
          <a:ea typeface="+mn-ea"/>
          <a:cs typeface="+mn-cs"/>
        </a:defRPr>
      </a:lvl3pPr>
      <a:lvl4pPr marL="1340393" algn="l" defTabSz="893585" rtl="0" eaLnBrk="1" latinLnBrk="0" hangingPunct="1">
        <a:defRPr sz="1800" kern="1200">
          <a:solidFill>
            <a:schemeClr val="tx1"/>
          </a:solidFill>
          <a:latin typeface="+mn-lt"/>
          <a:ea typeface="+mn-ea"/>
          <a:cs typeface="+mn-cs"/>
        </a:defRPr>
      </a:lvl4pPr>
      <a:lvl5pPr marL="1787191" algn="l" defTabSz="893585" rtl="0" eaLnBrk="1" latinLnBrk="0" hangingPunct="1">
        <a:defRPr sz="1800" kern="1200">
          <a:solidFill>
            <a:schemeClr val="tx1"/>
          </a:solidFill>
          <a:latin typeface="+mn-lt"/>
          <a:ea typeface="+mn-ea"/>
          <a:cs typeface="+mn-cs"/>
        </a:defRPr>
      </a:lvl5pPr>
      <a:lvl6pPr marL="2233971" algn="l" defTabSz="893585" rtl="0" eaLnBrk="1" latinLnBrk="0" hangingPunct="1">
        <a:defRPr sz="1800" kern="1200">
          <a:solidFill>
            <a:schemeClr val="tx1"/>
          </a:solidFill>
          <a:latin typeface="+mn-lt"/>
          <a:ea typeface="+mn-ea"/>
          <a:cs typeface="+mn-cs"/>
        </a:defRPr>
      </a:lvl6pPr>
      <a:lvl7pPr marL="2680787" algn="l" defTabSz="893585" rtl="0" eaLnBrk="1" latinLnBrk="0" hangingPunct="1">
        <a:defRPr sz="1800" kern="1200">
          <a:solidFill>
            <a:schemeClr val="tx1"/>
          </a:solidFill>
          <a:latin typeface="+mn-lt"/>
          <a:ea typeface="+mn-ea"/>
          <a:cs typeface="+mn-cs"/>
        </a:defRPr>
      </a:lvl7pPr>
      <a:lvl8pPr marL="3127578" algn="l" defTabSz="893585" rtl="0" eaLnBrk="1" latinLnBrk="0" hangingPunct="1">
        <a:defRPr sz="1800" kern="1200">
          <a:solidFill>
            <a:schemeClr val="tx1"/>
          </a:solidFill>
          <a:latin typeface="+mn-lt"/>
          <a:ea typeface="+mn-ea"/>
          <a:cs typeface="+mn-cs"/>
        </a:defRPr>
      </a:lvl8pPr>
      <a:lvl9pPr marL="3574378" algn="l" defTabSz="89358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Espace réservé du titre 1"/>
          <p:cNvSpPr>
            <a:spLocks noGrp="1"/>
          </p:cNvSpPr>
          <p:nvPr>
            <p:ph type="title"/>
          </p:nvPr>
        </p:nvSpPr>
        <p:spPr bwMode="auto">
          <a:xfrm>
            <a:off x="609674" y="274638"/>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94" tIns="50397" rIns="100794" bIns="50397" numCol="1" anchor="ctr" anchorCtr="0" compatLnSpc="1">
            <a:prstTxWarp prst="textNoShape">
              <a:avLst/>
            </a:prstTxWarp>
          </a:bodyPr>
          <a:lstStyle/>
          <a:p>
            <a:pPr lvl="0"/>
            <a:r>
              <a:rPr lang="fr-FR" altLang="fr-FR"/>
              <a:t>Modifiez le style du titre</a:t>
            </a:r>
          </a:p>
        </p:txBody>
      </p:sp>
      <p:sp>
        <p:nvSpPr>
          <p:cNvPr id="8195" name="Espace réservé du texte 2"/>
          <p:cNvSpPr>
            <a:spLocks noGrp="1"/>
          </p:cNvSpPr>
          <p:nvPr>
            <p:ph type="body" idx="1"/>
          </p:nvPr>
        </p:nvSpPr>
        <p:spPr bwMode="auto">
          <a:xfrm>
            <a:off x="609674"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94" tIns="50397" rIns="100794" bIns="50397"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609600" y="6356426"/>
            <a:ext cx="2844800" cy="365125"/>
          </a:xfrm>
          <a:prstGeom prst="rect">
            <a:avLst/>
          </a:prstGeom>
        </p:spPr>
        <p:txBody>
          <a:bodyPr vert="horz" lIns="100794" tIns="50397" rIns="100794" bIns="50397" rtlCol="0" anchor="ctr"/>
          <a:lstStyle>
            <a:lvl1pPr algn="l" fontAlgn="auto">
              <a:spcBef>
                <a:spcPts val="0"/>
              </a:spcBef>
              <a:spcAft>
                <a:spcPts val="0"/>
              </a:spcAft>
              <a:defRPr sz="1179">
                <a:solidFill>
                  <a:prstClr val="black">
                    <a:tint val="75000"/>
                  </a:prstClr>
                </a:solidFill>
                <a:latin typeface="+mn-lt"/>
                <a:cs typeface="+mn-cs"/>
              </a:defRPr>
            </a:lvl1pPr>
          </a:lstStyle>
          <a:p>
            <a:pPr>
              <a:defRPr/>
            </a:pPr>
            <a:fld id="{DE91EDBF-7750-417D-B79D-0FD46AD87B5C}" type="datetimeFigureOut">
              <a:rPr lang="fr-FR"/>
              <a:pPr>
                <a:defRPr/>
              </a:pPr>
              <a:t>22/04/2020</a:t>
            </a:fld>
            <a:endParaRPr lang="fr-FR"/>
          </a:p>
        </p:txBody>
      </p:sp>
      <p:sp>
        <p:nvSpPr>
          <p:cNvPr id="5" name="Espace réservé du pied de page 4"/>
          <p:cNvSpPr>
            <a:spLocks noGrp="1"/>
          </p:cNvSpPr>
          <p:nvPr>
            <p:ph type="ftr" sz="quarter" idx="3"/>
          </p:nvPr>
        </p:nvSpPr>
        <p:spPr>
          <a:xfrm>
            <a:off x="4165601" y="6356426"/>
            <a:ext cx="3860800" cy="365125"/>
          </a:xfrm>
          <a:prstGeom prst="rect">
            <a:avLst/>
          </a:prstGeom>
        </p:spPr>
        <p:txBody>
          <a:bodyPr vert="horz" lIns="100794" tIns="50397" rIns="100794" bIns="50397" rtlCol="0" anchor="ctr"/>
          <a:lstStyle>
            <a:lvl1pPr algn="ctr" fontAlgn="auto">
              <a:spcBef>
                <a:spcPts val="0"/>
              </a:spcBef>
              <a:spcAft>
                <a:spcPts val="0"/>
              </a:spcAft>
              <a:defRPr sz="1179">
                <a:solidFill>
                  <a:prstClr val="black">
                    <a:tint val="75000"/>
                  </a:prst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8737600" y="6356426"/>
            <a:ext cx="2844800" cy="365125"/>
          </a:xfrm>
          <a:prstGeom prst="rect">
            <a:avLst/>
          </a:prstGeom>
        </p:spPr>
        <p:txBody>
          <a:bodyPr vert="horz" lIns="100794" tIns="50397" rIns="100794" bIns="50397" rtlCol="0" anchor="ctr"/>
          <a:lstStyle>
            <a:lvl1pPr algn="r" fontAlgn="auto">
              <a:spcBef>
                <a:spcPts val="0"/>
              </a:spcBef>
              <a:spcAft>
                <a:spcPts val="0"/>
              </a:spcAft>
              <a:defRPr sz="1179">
                <a:solidFill>
                  <a:prstClr val="black">
                    <a:tint val="75000"/>
                  </a:prstClr>
                </a:solidFill>
                <a:latin typeface="+mn-lt"/>
                <a:cs typeface="+mn-cs"/>
              </a:defRPr>
            </a:lvl1pPr>
          </a:lstStyle>
          <a:p>
            <a:pPr>
              <a:defRPr/>
            </a:pPr>
            <a:fld id="{860C4DBA-0BB3-4DBE-8A6E-B786F47017D1}" type="slidenum">
              <a:rPr lang="fr-FR"/>
              <a:pPr>
                <a:defRPr/>
              </a:pPr>
              <a:t>‹N°›</a:t>
            </a:fld>
            <a:endParaRPr lang="fr-FR"/>
          </a:p>
        </p:txBody>
      </p:sp>
    </p:spTree>
    <p:extLst>
      <p:ext uri="{BB962C8B-B14F-4D97-AF65-F5344CB8AC3E}">
        <p14:creationId xmlns:p14="http://schemas.microsoft.com/office/powerpoint/2010/main" val="25618522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45" kern="1200">
          <a:solidFill>
            <a:schemeClr val="tx1"/>
          </a:solidFill>
          <a:latin typeface="+mj-lt"/>
          <a:ea typeface="+mj-ea"/>
          <a:cs typeface="+mj-cs"/>
        </a:defRPr>
      </a:lvl1pPr>
      <a:lvl2pPr algn="ctr" rtl="0" eaLnBrk="0" fontAlgn="base" hangingPunct="0">
        <a:spcBef>
          <a:spcPct val="0"/>
        </a:spcBef>
        <a:spcAft>
          <a:spcPct val="0"/>
        </a:spcAft>
        <a:defRPr sz="4445">
          <a:solidFill>
            <a:schemeClr val="tx1"/>
          </a:solidFill>
          <a:latin typeface="Calibri" pitchFamily="34" charset="0"/>
        </a:defRPr>
      </a:lvl2pPr>
      <a:lvl3pPr algn="ctr" rtl="0" eaLnBrk="0" fontAlgn="base" hangingPunct="0">
        <a:spcBef>
          <a:spcPct val="0"/>
        </a:spcBef>
        <a:spcAft>
          <a:spcPct val="0"/>
        </a:spcAft>
        <a:defRPr sz="4445">
          <a:solidFill>
            <a:schemeClr val="tx1"/>
          </a:solidFill>
          <a:latin typeface="Calibri" pitchFamily="34" charset="0"/>
        </a:defRPr>
      </a:lvl3pPr>
      <a:lvl4pPr algn="ctr" rtl="0" eaLnBrk="0" fontAlgn="base" hangingPunct="0">
        <a:spcBef>
          <a:spcPct val="0"/>
        </a:spcBef>
        <a:spcAft>
          <a:spcPct val="0"/>
        </a:spcAft>
        <a:defRPr sz="4445">
          <a:solidFill>
            <a:schemeClr val="tx1"/>
          </a:solidFill>
          <a:latin typeface="Calibri" pitchFamily="34" charset="0"/>
        </a:defRPr>
      </a:lvl4pPr>
      <a:lvl5pPr algn="ctr" rtl="0" eaLnBrk="0" fontAlgn="base" hangingPunct="0">
        <a:spcBef>
          <a:spcPct val="0"/>
        </a:spcBef>
        <a:spcAft>
          <a:spcPct val="0"/>
        </a:spcAft>
        <a:defRPr sz="4445">
          <a:solidFill>
            <a:schemeClr val="tx1"/>
          </a:solidFill>
          <a:latin typeface="Calibri" pitchFamily="34" charset="0"/>
        </a:defRPr>
      </a:lvl5pPr>
      <a:lvl6pPr marL="457203" algn="ctr" rtl="0" fontAlgn="base">
        <a:spcBef>
          <a:spcPct val="0"/>
        </a:spcBef>
        <a:spcAft>
          <a:spcPct val="0"/>
        </a:spcAft>
        <a:defRPr sz="4445">
          <a:solidFill>
            <a:schemeClr val="tx1"/>
          </a:solidFill>
          <a:latin typeface="Calibri" pitchFamily="34" charset="0"/>
        </a:defRPr>
      </a:lvl6pPr>
      <a:lvl7pPr marL="914406" algn="ctr" rtl="0" fontAlgn="base">
        <a:spcBef>
          <a:spcPct val="0"/>
        </a:spcBef>
        <a:spcAft>
          <a:spcPct val="0"/>
        </a:spcAft>
        <a:defRPr sz="4445">
          <a:solidFill>
            <a:schemeClr val="tx1"/>
          </a:solidFill>
          <a:latin typeface="Calibri" pitchFamily="34" charset="0"/>
        </a:defRPr>
      </a:lvl7pPr>
      <a:lvl8pPr marL="1371609" algn="ctr" rtl="0" fontAlgn="base">
        <a:spcBef>
          <a:spcPct val="0"/>
        </a:spcBef>
        <a:spcAft>
          <a:spcPct val="0"/>
        </a:spcAft>
        <a:defRPr sz="4445">
          <a:solidFill>
            <a:schemeClr val="tx1"/>
          </a:solidFill>
          <a:latin typeface="Calibri" pitchFamily="34" charset="0"/>
        </a:defRPr>
      </a:lvl8pPr>
      <a:lvl9pPr marL="1828812" algn="ctr" rtl="0" fontAlgn="base">
        <a:spcBef>
          <a:spcPct val="0"/>
        </a:spcBef>
        <a:spcAft>
          <a:spcPct val="0"/>
        </a:spcAft>
        <a:defRPr sz="4445">
          <a:solidFill>
            <a:schemeClr val="tx1"/>
          </a:solidFill>
          <a:latin typeface="Calibri" pitchFamily="34" charset="0"/>
        </a:defRPr>
      </a:lvl9pPr>
    </p:titleStyle>
    <p:bodyStyle>
      <a:lvl1pPr marL="342903" indent="-342903" algn="l" rtl="0" eaLnBrk="0" fontAlgn="base" hangingPunct="0">
        <a:spcBef>
          <a:spcPct val="20000"/>
        </a:spcBef>
        <a:spcAft>
          <a:spcPct val="0"/>
        </a:spcAft>
        <a:buFont typeface="Arial" charset="0"/>
        <a:buChar char="•"/>
        <a:defRPr sz="3175" kern="1200">
          <a:solidFill>
            <a:schemeClr val="tx1"/>
          </a:solidFill>
          <a:latin typeface="+mn-lt"/>
          <a:ea typeface="+mn-ea"/>
          <a:cs typeface="+mn-cs"/>
        </a:defRPr>
      </a:lvl1pPr>
      <a:lvl2pPr marL="742955" indent="-285752" algn="l" rtl="0" eaLnBrk="0" fontAlgn="base" hangingPunct="0">
        <a:spcBef>
          <a:spcPct val="20000"/>
        </a:spcBef>
        <a:spcAft>
          <a:spcPct val="0"/>
        </a:spcAft>
        <a:buFont typeface="Arial" charset="0"/>
        <a:buChar char="–"/>
        <a:defRPr sz="2812" kern="1200">
          <a:solidFill>
            <a:schemeClr val="tx1"/>
          </a:solidFill>
          <a:latin typeface="+mn-lt"/>
          <a:ea typeface="+mn-ea"/>
          <a:cs typeface="+mn-cs"/>
        </a:defRPr>
      </a:lvl2pPr>
      <a:lvl3pPr marL="1143008" indent="-228602" algn="l" rtl="0" eaLnBrk="0" fontAlgn="base" hangingPunct="0">
        <a:spcBef>
          <a:spcPct val="20000"/>
        </a:spcBef>
        <a:spcAft>
          <a:spcPct val="0"/>
        </a:spcAft>
        <a:buFont typeface="Arial" charset="0"/>
        <a:buChar char="•"/>
        <a:defRPr sz="2359" kern="1200">
          <a:solidFill>
            <a:schemeClr val="tx1"/>
          </a:solidFill>
          <a:latin typeface="+mn-lt"/>
          <a:ea typeface="+mn-ea"/>
          <a:cs typeface="+mn-cs"/>
        </a:defRPr>
      </a:lvl3pPr>
      <a:lvl4pPr marL="1600210" indent="-228602" algn="l" rtl="0" eaLnBrk="0" fontAlgn="base" hangingPunct="0">
        <a:spcBef>
          <a:spcPct val="20000"/>
        </a:spcBef>
        <a:spcAft>
          <a:spcPct val="0"/>
        </a:spcAft>
        <a:buFont typeface="Arial" charset="0"/>
        <a:buChar char="–"/>
        <a:defRPr sz="1996" kern="1200">
          <a:solidFill>
            <a:schemeClr val="tx1"/>
          </a:solidFill>
          <a:latin typeface="+mn-lt"/>
          <a:ea typeface="+mn-ea"/>
          <a:cs typeface="+mn-cs"/>
        </a:defRPr>
      </a:lvl4pPr>
      <a:lvl5pPr marL="2057413" indent="-228602" algn="l" rtl="0" eaLnBrk="0" fontAlgn="base" hangingPunct="0">
        <a:spcBef>
          <a:spcPct val="20000"/>
        </a:spcBef>
        <a:spcAft>
          <a:spcPct val="0"/>
        </a:spcAft>
        <a:buFont typeface="Arial" charset="0"/>
        <a:buChar char="»"/>
        <a:defRPr sz="1996" kern="1200">
          <a:solidFill>
            <a:schemeClr val="tx1"/>
          </a:solidFill>
          <a:latin typeface="+mn-lt"/>
          <a:ea typeface="+mn-ea"/>
          <a:cs typeface="+mn-cs"/>
        </a:defRPr>
      </a:lvl5pPr>
      <a:lvl6pPr marL="2514617" indent="-228602" algn="l" defTabSz="914406"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6pPr>
      <a:lvl7pPr marL="2971819" indent="-228602" algn="l" defTabSz="914406"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7pPr>
      <a:lvl8pPr marL="3429023" indent="-228602" algn="l" defTabSz="914406"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8pPr>
      <a:lvl9pPr marL="3886225" indent="-228602" algn="l" defTabSz="914406"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9pPr>
    </p:bodyStyle>
    <p:otherStyle>
      <a:defPPr>
        <a:defRPr lang="fr-FR"/>
      </a:defPPr>
      <a:lvl1pPr marL="0" algn="l" defTabSz="914406" rtl="0" eaLnBrk="1" latinLnBrk="0" hangingPunct="1">
        <a:defRPr sz="1814" kern="1200">
          <a:solidFill>
            <a:schemeClr val="tx1"/>
          </a:solidFill>
          <a:latin typeface="+mn-lt"/>
          <a:ea typeface="+mn-ea"/>
          <a:cs typeface="+mn-cs"/>
        </a:defRPr>
      </a:lvl1pPr>
      <a:lvl2pPr marL="457203" algn="l" defTabSz="914406" rtl="0" eaLnBrk="1" latinLnBrk="0" hangingPunct="1">
        <a:defRPr sz="1814" kern="1200">
          <a:solidFill>
            <a:schemeClr val="tx1"/>
          </a:solidFill>
          <a:latin typeface="+mn-lt"/>
          <a:ea typeface="+mn-ea"/>
          <a:cs typeface="+mn-cs"/>
        </a:defRPr>
      </a:lvl2pPr>
      <a:lvl3pPr marL="914406" algn="l" defTabSz="914406" rtl="0" eaLnBrk="1" latinLnBrk="0" hangingPunct="1">
        <a:defRPr sz="1814" kern="1200">
          <a:solidFill>
            <a:schemeClr val="tx1"/>
          </a:solidFill>
          <a:latin typeface="+mn-lt"/>
          <a:ea typeface="+mn-ea"/>
          <a:cs typeface="+mn-cs"/>
        </a:defRPr>
      </a:lvl3pPr>
      <a:lvl4pPr marL="1371609" algn="l" defTabSz="914406" rtl="0" eaLnBrk="1" latinLnBrk="0" hangingPunct="1">
        <a:defRPr sz="1814" kern="1200">
          <a:solidFill>
            <a:schemeClr val="tx1"/>
          </a:solidFill>
          <a:latin typeface="+mn-lt"/>
          <a:ea typeface="+mn-ea"/>
          <a:cs typeface="+mn-cs"/>
        </a:defRPr>
      </a:lvl4pPr>
      <a:lvl5pPr marL="1828812" algn="l" defTabSz="914406" rtl="0" eaLnBrk="1" latinLnBrk="0" hangingPunct="1">
        <a:defRPr sz="1814" kern="1200">
          <a:solidFill>
            <a:schemeClr val="tx1"/>
          </a:solidFill>
          <a:latin typeface="+mn-lt"/>
          <a:ea typeface="+mn-ea"/>
          <a:cs typeface="+mn-cs"/>
        </a:defRPr>
      </a:lvl5pPr>
      <a:lvl6pPr marL="2286015" algn="l" defTabSz="914406" rtl="0" eaLnBrk="1" latinLnBrk="0" hangingPunct="1">
        <a:defRPr sz="1814" kern="1200">
          <a:solidFill>
            <a:schemeClr val="tx1"/>
          </a:solidFill>
          <a:latin typeface="+mn-lt"/>
          <a:ea typeface="+mn-ea"/>
          <a:cs typeface="+mn-cs"/>
        </a:defRPr>
      </a:lvl6pPr>
      <a:lvl7pPr marL="2743218" algn="l" defTabSz="914406" rtl="0" eaLnBrk="1" latinLnBrk="0" hangingPunct="1">
        <a:defRPr sz="1814" kern="1200">
          <a:solidFill>
            <a:schemeClr val="tx1"/>
          </a:solidFill>
          <a:latin typeface="+mn-lt"/>
          <a:ea typeface="+mn-ea"/>
          <a:cs typeface="+mn-cs"/>
        </a:defRPr>
      </a:lvl7pPr>
      <a:lvl8pPr marL="3200421" algn="l" defTabSz="914406" rtl="0" eaLnBrk="1" latinLnBrk="0" hangingPunct="1">
        <a:defRPr sz="1814" kern="1200">
          <a:solidFill>
            <a:schemeClr val="tx1"/>
          </a:solidFill>
          <a:latin typeface="+mn-lt"/>
          <a:ea typeface="+mn-ea"/>
          <a:cs typeface="+mn-cs"/>
        </a:defRPr>
      </a:lvl8pPr>
      <a:lvl9pPr marL="3657624" algn="l" defTabSz="914406" rtl="0" eaLnBrk="1" latinLnBrk="0" hangingPunct="1">
        <a:defRPr sz="1814"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5" y="2358403"/>
            <a:ext cx="3498667" cy="2456485"/>
          </a:xfrm>
          <a:prstGeom prst="rect">
            <a:avLst/>
          </a:prstGeom>
        </p:spPr>
        <p:txBody>
          <a:bodyPr vert="horz" lIns="223460" tIns="223460" rIns="223460" bIns="22346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5434987" y="794719"/>
            <a:ext cx="5950036" cy="5257090"/>
          </a:xfrm>
          <a:prstGeom prst="rect">
            <a:avLst/>
          </a:prstGeom>
        </p:spPr>
        <p:txBody>
          <a:bodyPr vert="horz" lIns="89340" tIns="44678" rIns="89340" bIns="44678"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4" y="320042"/>
            <a:ext cx="3657601" cy="320040"/>
          </a:xfrm>
          <a:prstGeom prst="rect">
            <a:avLst/>
          </a:prstGeom>
        </p:spPr>
        <p:txBody>
          <a:bodyPr vert="horz" lIns="89340" tIns="44678" rIns="89340" bIns="44678" rtlCol="0" anchor="ctr"/>
          <a:lstStyle>
            <a:lvl1pPr algn="l">
              <a:defRPr sz="1000">
                <a:solidFill>
                  <a:schemeClr val="tx1">
                    <a:tint val="75000"/>
                  </a:schemeClr>
                </a:solidFill>
              </a:defRPr>
            </a:lvl1pPr>
          </a:lstStyle>
          <a:p>
            <a:pPr defTabSz="446890"/>
            <a:fld id="{638941B0-F4D5-4460-BCAD-F7E2B41A8257}" type="datetimeFigureOut">
              <a:rPr lang="de-DE" smtClean="0">
                <a:solidFill>
                  <a:prstClr val="black">
                    <a:tint val="75000"/>
                  </a:prstClr>
                </a:solidFill>
              </a:rPr>
              <a:pPr defTabSz="446890"/>
              <a:t>22.04.20</a:t>
            </a:fld>
            <a:endParaRPr lang="de-DE">
              <a:solidFill>
                <a:prstClr val="black">
                  <a:tint val="75000"/>
                </a:prstClr>
              </a:solidFill>
            </a:endParaRPr>
          </a:p>
        </p:txBody>
      </p:sp>
      <p:sp>
        <p:nvSpPr>
          <p:cNvPr id="5" name="Footer Placeholder 4"/>
          <p:cNvSpPr>
            <a:spLocks noGrp="1"/>
          </p:cNvSpPr>
          <p:nvPr>
            <p:ph type="ftr" sz="quarter" idx="3"/>
          </p:nvPr>
        </p:nvSpPr>
        <p:spPr>
          <a:xfrm>
            <a:off x="804672" y="6227066"/>
            <a:ext cx="10588752" cy="320040"/>
          </a:xfrm>
          <a:prstGeom prst="rect">
            <a:avLst/>
          </a:prstGeom>
        </p:spPr>
        <p:txBody>
          <a:bodyPr vert="horz" lIns="89340" tIns="44678" rIns="89340" bIns="44678" rtlCol="0" anchor="ctr"/>
          <a:lstStyle>
            <a:lvl1pPr algn="r">
              <a:defRPr sz="1000">
                <a:solidFill>
                  <a:schemeClr val="tx1">
                    <a:tint val="75000"/>
                  </a:schemeClr>
                </a:solidFill>
              </a:defRPr>
            </a:lvl1pPr>
          </a:lstStyle>
          <a:p>
            <a:pPr defTabSz="446890"/>
            <a:endParaRPr lang="de-DE">
              <a:solidFill>
                <a:prstClr val="black">
                  <a:tint val="75000"/>
                </a:prstClr>
              </a:solidFill>
            </a:endParaRPr>
          </a:p>
        </p:txBody>
      </p:sp>
      <p:sp>
        <p:nvSpPr>
          <p:cNvPr id="6" name="Slide Number Placeholder 5"/>
          <p:cNvSpPr>
            <a:spLocks noGrp="1"/>
          </p:cNvSpPr>
          <p:nvPr>
            <p:ph type="sldNum" sz="quarter" idx="4"/>
          </p:nvPr>
        </p:nvSpPr>
        <p:spPr>
          <a:xfrm>
            <a:off x="10469887" y="320042"/>
            <a:ext cx="914400" cy="320040"/>
          </a:xfrm>
          <a:prstGeom prst="rect">
            <a:avLst/>
          </a:prstGeom>
        </p:spPr>
        <p:txBody>
          <a:bodyPr vert="horz" lIns="89340" tIns="44678" rIns="89340" bIns="44678" rtlCol="0" anchor="ctr"/>
          <a:lstStyle>
            <a:lvl1pPr algn="r">
              <a:defRPr sz="1000">
                <a:solidFill>
                  <a:schemeClr val="tx1">
                    <a:tint val="75000"/>
                  </a:schemeClr>
                </a:solidFill>
              </a:defRPr>
            </a:lvl1pPr>
          </a:lstStyle>
          <a:p>
            <a:pPr defTabSz="446890"/>
            <a:fld id="{27C6CCC6-2BE5-4E42-96A4-D1E8E81A3D8E}" type="slidenum">
              <a:rPr lang="de-DE" smtClean="0">
                <a:solidFill>
                  <a:prstClr val="black">
                    <a:tint val="75000"/>
                  </a:prstClr>
                </a:solidFill>
              </a:rPr>
              <a:pPr defTabSz="446890"/>
              <a:t>‹N°›</a:t>
            </a:fld>
            <a:endParaRPr lang="de-DE">
              <a:solidFill>
                <a:prstClr val="black">
                  <a:tint val="75000"/>
                </a:prstClr>
              </a:solidFill>
            </a:endParaRPr>
          </a:p>
        </p:txBody>
      </p:sp>
    </p:spTree>
    <p:extLst>
      <p:ext uri="{BB962C8B-B14F-4D97-AF65-F5344CB8AC3E}">
        <p14:creationId xmlns:p14="http://schemas.microsoft.com/office/powerpoint/2010/main" val="2654222447"/>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ctr" defTabSz="89377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3460" indent="-223460" algn="l" defTabSz="89377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70338" indent="-223460" algn="l" defTabSz="893770" rtl="0" eaLnBrk="1" latinLnBrk="0" hangingPunct="1">
        <a:lnSpc>
          <a:spcPct val="120000"/>
        </a:lnSpc>
        <a:spcBef>
          <a:spcPts val="500"/>
        </a:spcBef>
        <a:buClr>
          <a:schemeClr val="accent1"/>
        </a:buClr>
        <a:buSzPct val="110000"/>
        <a:buFont typeface="Wingdings" panose="05000000000000000000" pitchFamily="2" charset="2"/>
        <a:buChar char="§"/>
        <a:defRPr sz="1700" kern="1200">
          <a:solidFill>
            <a:schemeClr val="tx1"/>
          </a:solidFill>
          <a:effectLst/>
          <a:latin typeface="+mn-lt"/>
          <a:ea typeface="+mn-ea"/>
          <a:cs typeface="+mn-cs"/>
        </a:defRPr>
      </a:lvl2pPr>
      <a:lvl3pPr marL="1117201" indent="-223460" algn="l" defTabSz="89377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564127" indent="-223460" algn="l" defTabSz="89377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11009" indent="-223460" algn="l" defTabSz="89377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457895" indent="-223460" algn="l" defTabSz="89377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04785" indent="-223460" algn="l" defTabSz="89377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351667" indent="-223460" algn="l" defTabSz="89377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798557" indent="-223460" algn="l" defTabSz="89377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893770" rtl="0" eaLnBrk="1" latinLnBrk="0" hangingPunct="1">
        <a:defRPr sz="1800" kern="1200">
          <a:solidFill>
            <a:schemeClr val="tx1"/>
          </a:solidFill>
          <a:latin typeface="+mn-lt"/>
          <a:ea typeface="+mn-ea"/>
          <a:cs typeface="+mn-cs"/>
        </a:defRPr>
      </a:lvl1pPr>
      <a:lvl2pPr marL="446890" algn="l" defTabSz="893770" rtl="0" eaLnBrk="1" latinLnBrk="0" hangingPunct="1">
        <a:defRPr sz="1800" kern="1200">
          <a:solidFill>
            <a:schemeClr val="tx1"/>
          </a:solidFill>
          <a:latin typeface="+mn-lt"/>
          <a:ea typeface="+mn-ea"/>
          <a:cs typeface="+mn-cs"/>
        </a:defRPr>
      </a:lvl2pPr>
      <a:lvl3pPr marL="893770" algn="l" defTabSz="893770" rtl="0" eaLnBrk="1" latinLnBrk="0" hangingPunct="1">
        <a:defRPr sz="1800" kern="1200">
          <a:solidFill>
            <a:schemeClr val="tx1"/>
          </a:solidFill>
          <a:latin typeface="+mn-lt"/>
          <a:ea typeface="+mn-ea"/>
          <a:cs typeface="+mn-cs"/>
        </a:defRPr>
      </a:lvl3pPr>
      <a:lvl4pPr marL="1340673" algn="l" defTabSz="893770" rtl="0" eaLnBrk="1" latinLnBrk="0" hangingPunct="1">
        <a:defRPr sz="1800" kern="1200">
          <a:solidFill>
            <a:schemeClr val="tx1"/>
          </a:solidFill>
          <a:latin typeface="+mn-lt"/>
          <a:ea typeface="+mn-ea"/>
          <a:cs typeface="+mn-cs"/>
        </a:defRPr>
      </a:lvl4pPr>
      <a:lvl5pPr marL="1787562" algn="l" defTabSz="893770" rtl="0" eaLnBrk="1" latinLnBrk="0" hangingPunct="1">
        <a:defRPr sz="1800" kern="1200">
          <a:solidFill>
            <a:schemeClr val="tx1"/>
          </a:solidFill>
          <a:latin typeface="+mn-lt"/>
          <a:ea typeface="+mn-ea"/>
          <a:cs typeface="+mn-cs"/>
        </a:defRPr>
      </a:lvl5pPr>
      <a:lvl6pPr marL="2234434" algn="l" defTabSz="893770" rtl="0" eaLnBrk="1" latinLnBrk="0" hangingPunct="1">
        <a:defRPr sz="1800" kern="1200">
          <a:solidFill>
            <a:schemeClr val="tx1"/>
          </a:solidFill>
          <a:latin typeface="+mn-lt"/>
          <a:ea typeface="+mn-ea"/>
          <a:cs typeface="+mn-cs"/>
        </a:defRPr>
      </a:lvl6pPr>
      <a:lvl7pPr marL="2681343" algn="l" defTabSz="893770" rtl="0" eaLnBrk="1" latinLnBrk="0" hangingPunct="1">
        <a:defRPr sz="1800" kern="1200">
          <a:solidFill>
            <a:schemeClr val="tx1"/>
          </a:solidFill>
          <a:latin typeface="+mn-lt"/>
          <a:ea typeface="+mn-ea"/>
          <a:cs typeface="+mn-cs"/>
        </a:defRPr>
      </a:lvl7pPr>
      <a:lvl8pPr marL="3128226" algn="l" defTabSz="893770" rtl="0" eaLnBrk="1" latinLnBrk="0" hangingPunct="1">
        <a:defRPr sz="1800" kern="1200">
          <a:solidFill>
            <a:schemeClr val="tx1"/>
          </a:solidFill>
          <a:latin typeface="+mn-lt"/>
          <a:ea typeface="+mn-ea"/>
          <a:cs typeface="+mn-cs"/>
        </a:defRPr>
      </a:lvl8pPr>
      <a:lvl9pPr marL="3575118" algn="l" defTabSz="89377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13" y="277814"/>
            <a:ext cx="1097280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348" tIns="49177" rIns="98348" bIns="49177" numCol="1" anchor="b" anchorCtr="0" compatLnSpc="1">
            <a:prstTxWarp prst="textNoShape">
              <a:avLst/>
            </a:prstTxWarp>
          </a:bodyPr>
          <a:lstStyle/>
          <a:p>
            <a:pPr lvl="0"/>
            <a:r>
              <a:rPr lang="fr-FR" altLang="fr-FR"/>
              <a:t>Cliquez pour modifier le style du titre</a:t>
            </a:r>
          </a:p>
        </p:txBody>
      </p:sp>
      <p:sp>
        <p:nvSpPr>
          <p:cNvPr id="1027" name="Rectangle 3"/>
          <p:cNvSpPr>
            <a:spLocks noGrp="1" noChangeArrowheads="1"/>
          </p:cNvSpPr>
          <p:nvPr>
            <p:ph type="body" idx="1"/>
          </p:nvPr>
        </p:nvSpPr>
        <p:spPr bwMode="auto">
          <a:xfrm>
            <a:off x="609613" y="1600436"/>
            <a:ext cx="10972801"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348" tIns="49177" rIns="98348" bIns="49177"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2292" name="Rectangle 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8348" tIns="49177" rIns="98348" bIns="49177" numCol="1" anchor="t" anchorCtr="0" compatLnSpc="1">
            <a:prstTxWarp prst="textNoShape">
              <a:avLst/>
            </a:prstTxWarp>
          </a:bodyPr>
          <a:lstStyle>
            <a:lvl1pPr>
              <a:defRPr sz="1100"/>
            </a:lvl1pPr>
          </a:lstStyle>
          <a:p>
            <a:pPr defTabSz="893047" fontAlgn="base">
              <a:spcBef>
                <a:spcPct val="0"/>
              </a:spcBef>
              <a:spcAft>
                <a:spcPct val="0"/>
              </a:spcAft>
              <a:defRPr/>
            </a:pPr>
            <a:endParaRPr lang="fr-FR">
              <a:solidFill>
                <a:srgbClr val="000000"/>
              </a:solidFill>
            </a:endParaRPr>
          </a:p>
        </p:txBody>
      </p:sp>
      <p:sp>
        <p:nvSpPr>
          <p:cNvPr id="12293" name="Rectangle 5"/>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8348" tIns="49177" rIns="98348" bIns="49177" numCol="1" anchor="t" anchorCtr="0" compatLnSpc="1">
            <a:prstTxWarp prst="textNoShape">
              <a:avLst/>
            </a:prstTxWarp>
          </a:bodyPr>
          <a:lstStyle>
            <a:lvl1pPr algn="ctr">
              <a:defRPr sz="1100"/>
            </a:lvl1pPr>
          </a:lstStyle>
          <a:p>
            <a:pPr defTabSz="893047" fontAlgn="base">
              <a:spcBef>
                <a:spcPct val="0"/>
              </a:spcBef>
              <a:spcAft>
                <a:spcPct val="0"/>
              </a:spcAft>
              <a:defRPr/>
            </a:pPr>
            <a:endParaRPr lang="fr-FR">
              <a:solidFill>
                <a:srgbClr val="000000"/>
              </a:solidFill>
            </a:endParaRPr>
          </a:p>
        </p:txBody>
      </p:sp>
      <p:sp>
        <p:nvSpPr>
          <p:cNvPr id="12294" name="Rectangle 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8348" tIns="49177" rIns="98348" bIns="49177" numCol="1" anchor="t" anchorCtr="0" compatLnSpc="1">
            <a:prstTxWarp prst="textNoShape">
              <a:avLst/>
            </a:prstTxWarp>
          </a:bodyPr>
          <a:lstStyle>
            <a:lvl1pPr algn="r">
              <a:defRPr sz="1100"/>
            </a:lvl1pPr>
          </a:lstStyle>
          <a:p>
            <a:pPr defTabSz="893047" fontAlgn="base">
              <a:spcBef>
                <a:spcPct val="0"/>
              </a:spcBef>
              <a:spcAft>
                <a:spcPct val="0"/>
              </a:spcAft>
              <a:defRPr/>
            </a:pPr>
            <a:fld id="{A7F3B739-4CAC-4981-AA63-240BD9D96624}" type="slidenum">
              <a:rPr lang="fr-FR" smtClean="0">
                <a:solidFill>
                  <a:srgbClr val="000000"/>
                </a:solidFill>
              </a:rPr>
              <a:pPr defTabSz="893047" fontAlgn="base">
                <a:spcBef>
                  <a:spcPct val="0"/>
                </a:spcBef>
                <a:spcAft>
                  <a:spcPct val="0"/>
                </a:spcAft>
                <a:defRPr/>
              </a:pPr>
              <a:t>‹N°›</a:t>
            </a:fld>
            <a:endParaRPr lang="fr-FR">
              <a:solidFill>
                <a:srgbClr val="000000"/>
              </a:solidFill>
            </a:endParaRPr>
          </a:p>
        </p:txBody>
      </p:sp>
      <p:sp>
        <p:nvSpPr>
          <p:cNvPr id="1031" name="Rectangle 7"/>
          <p:cNvSpPr>
            <a:spLocks noChangeArrowheads="1"/>
          </p:cNvSpPr>
          <p:nvPr/>
        </p:nvSpPr>
        <p:spPr bwMode="auto">
          <a:xfrm>
            <a:off x="0" y="0"/>
            <a:ext cx="304800" cy="2286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348" tIns="49177" rIns="98348" bIns="49177"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93047" eaLnBrk="1" fontAlgn="base" hangingPunct="1">
              <a:spcBef>
                <a:spcPct val="0"/>
              </a:spcBef>
              <a:spcAft>
                <a:spcPct val="0"/>
              </a:spcAft>
              <a:defRPr/>
            </a:pPr>
            <a:endParaRPr lang="fr-FR" altLang="fr-FR" sz="2600">
              <a:solidFill>
                <a:srgbClr val="000000"/>
              </a:solidFill>
              <a:latin typeface="Times New Roman" pitchFamily="18" charset="0"/>
            </a:endParaRPr>
          </a:p>
        </p:txBody>
      </p:sp>
      <p:sp>
        <p:nvSpPr>
          <p:cNvPr id="1032" name="Line 8"/>
          <p:cNvSpPr>
            <a:spLocks noChangeShapeType="1"/>
          </p:cNvSpPr>
          <p:nvPr/>
        </p:nvSpPr>
        <p:spPr bwMode="auto">
          <a:xfrm>
            <a:off x="609600" y="1447800"/>
            <a:ext cx="107696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98348" tIns="49177" rIns="98348" bIns="49177"/>
          <a:lstStyle/>
          <a:p>
            <a:pPr defTabSz="893047" fontAlgn="base">
              <a:spcBef>
                <a:spcPct val="0"/>
              </a:spcBef>
              <a:spcAft>
                <a:spcPct val="0"/>
              </a:spcAft>
            </a:pPr>
            <a:endParaRPr lang="fr-FR">
              <a:solidFill>
                <a:srgbClr val="000000"/>
              </a:solidFill>
            </a:endParaRPr>
          </a:p>
        </p:txBody>
      </p:sp>
      <p:sp>
        <p:nvSpPr>
          <p:cNvPr id="1033" name="Rectangle 9"/>
          <p:cNvSpPr>
            <a:spLocks noChangeArrowheads="1"/>
          </p:cNvSpPr>
          <p:nvPr/>
        </p:nvSpPr>
        <p:spPr bwMode="auto">
          <a:xfrm>
            <a:off x="0" y="2286000"/>
            <a:ext cx="304800" cy="2286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348" tIns="49177" rIns="98348" bIns="49177"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93047" eaLnBrk="1" fontAlgn="base" hangingPunct="1">
              <a:spcBef>
                <a:spcPct val="0"/>
              </a:spcBef>
              <a:spcAft>
                <a:spcPct val="0"/>
              </a:spcAft>
              <a:defRPr/>
            </a:pPr>
            <a:endParaRPr lang="fr-FR" altLang="fr-FR" sz="2600">
              <a:solidFill>
                <a:srgbClr val="000000"/>
              </a:solidFill>
              <a:latin typeface="Times New Roman" pitchFamily="18" charset="0"/>
            </a:endParaRPr>
          </a:p>
        </p:txBody>
      </p:sp>
      <p:sp>
        <p:nvSpPr>
          <p:cNvPr id="1034" name="Rectangle 10"/>
          <p:cNvSpPr>
            <a:spLocks noChangeArrowheads="1"/>
          </p:cNvSpPr>
          <p:nvPr/>
        </p:nvSpPr>
        <p:spPr bwMode="auto">
          <a:xfrm>
            <a:off x="0" y="4572000"/>
            <a:ext cx="304800" cy="2286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348" tIns="49177" rIns="98348" bIns="49177"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93047" eaLnBrk="1" fontAlgn="base" hangingPunct="1">
              <a:spcBef>
                <a:spcPct val="0"/>
              </a:spcBef>
              <a:spcAft>
                <a:spcPct val="0"/>
              </a:spcAft>
              <a:defRPr/>
            </a:pPr>
            <a:endParaRPr lang="fr-FR" altLang="fr-FR" sz="2600">
              <a:solidFill>
                <a:srgbClr val="000000"/>
              </a:solidFill>
              <a:latin typeface="Times New Roman" pitchFamily="18" charset="0"/>
            </a:endParaRPr>
          </a:p>
        </p:txBody>
      </p:sp>
    </p:spTree>
    <p:extLst>
      <p:ext uri="{BB962C8B-B14F-4D97-AF65-F5344CB8AC3E}">
        <p14:creationId xmlns:p14="http://schemas.microsoft.com/office/powerpoint/2010/main" val="845184376"/>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l" rtl="0" eaLnBrk="0" fontAlgn="base" hangingPunct="0">
        <a:spcBef>
          <a:spcPct val="0"/>
        </a:spcBef>
        <a:spcAft>
          <a:spcPct val="0"/>
        </a:spcAft>
        <a:defRPr sz="4900">
          <a:solidFill>
            <a:schemeClr val="tx2"/>
          </a:solidFill>
          <a:latin typeface="+mj-lt"/>
          <a:ea typeface="+mj-ea"/>
          <a:cs typeface="+mj-cs"/>
        </a:defRPr>
      </a:lvl1pPr>
      <a:lvl2pPr algn="l" rtl="0" eaLnBrk="0" fontAlgn="base" hangingPunct="0">
        <a:spcBef>
          <a:spcPct val="0"/>
        </a:spcBef>
        <a:spcAft>
          <a:spcPct val="0"/>
        </a:spcAft>
        <a:defRPr sz="4900">
          <a:solidFill>
            <a:schemeClr val="tx2"/>
          </a:solidFill>
          <a:latin typeface="Garamond" pitchFamily="18" charset="0"/>
        </a:defRPr>
      </a:lvl2pPr>
      <a:lvl3pPr algn="l" rtl="0" eaLnBrk="0" fontAlgn="base" hangingPunct="0">
        <a:spcBef>
          <a:spcPct val="0"/>
        </a:spcBef>
        <a:spcAft>
          <a:spcPct val="0"/>
        </a:spcAft>
        <a:defRPr sz="4900">
          <a:solidFill>
            <a:schemeClr val="tx2"/>
          </a:solidFill>
          <a:latin typeface="Garamond" pitchFamily="18" charset="0"/>
        </a:defRPr>
      </a:lvl3pPr>
      <a:lvl4pPr algn="l" rtl="0" eaLnBrk="0" fontAlgn="base" hangingPunct="0">
        <a:spcBef>
          <a:spcPct val="0"/>
        </a:spcBef>
        <a:spcAft>
          <a:spcPct val="0"/>
        </a:spcAft>
        <a:defRPr sz="4900">
          <a:solidFill>
            <a:schemeClr val="tx2"/>
          </a:solidFill>
          <a:latin typeface="Garamond" pitchFamily="18" charset="0"/>
        </a:defRPr>
      </a:lvl4pPr>
      <a:lvl5pPr algn="l" rtl="0" eaLnBrk="0" fontAlgn="base" hangingPunct="0">
        <a:spcBef>
          <a:spcPct val="0"/>
        </a:spcBef>
        <a:spcAft>
          <a:spcPct val="0"/>
        </a:spcAft>
        <a:defRPr sz="4900">
          <a:solidFill>
            <a:schemeClr val="tx2"/>
          </a:solidFill>
          <a:latin typeface="Garamond" pitchFamily="18" charset="0"/>
        </a:defRPr>
      </a:lvl5pPr>
      <a:lvl6pPr marL="492198" algn="l" rtl="0" fontAlgn="base">
        <a:spcBef>
          <a:spcPct val="0"/>
        </a:spcBef>
        <a:spcAft>
          <a:spcPct val="0"/>
        </a:spcAft>
        <a:defRPr sz="4900">
          <a:solidFill>
            <a:schemeClr val="tx2"/>
          </a:solidFill>
          <a:latin typeface="Garamond" pitchFamily="18" charset="0"/>
        </a:defRPr>
      </a:lvl6pPr>
      <a:lvl7pPr marL="984419" algn="l" rtl="0" fontAlgn="base">
        <a:spcBef>
          <a:spcPct val="0"/>
        </a:spcBef>
        <a:spcAft>
          <a:spcPct val="0"/>
        </a:spcAft>
        <a:defRPr sz="4900">
          <a:solidFill>
            <a:schemeClr val="tx2"/>
          </a:solidFill>
          <a:latin typeface="Garamond" pitchFamily="18" charset="0"/>
        </a:defRPr>
      </a:lvl7pPr>
      <a:lvl8pPr marL="1476623" algn="l" rtl="0" fontAlgn="base">
        <a:spcBef>
          <a:spcPct val="0"/>
        </a:spcBef>
        <a:spcAft>
          <a:spcPct val="0"/>
        </a:spcAft>
        <a:defRPr sz="4900">
          <a:solidFill>
            <a:schemeClr val="tx2"/>
          </a:solidFill>
          <a:latin typeface="Garamond" pitchFamily="18" charset="0"/>
        </a:defRPr>
      </a:lvl8pPr>
      <a:lvl9pPr marL="1968843" algn="l" rtl="0" fontAlgn="base">
        <a:spcBef>
          <a:spcPct val="0"/>
        </a:spcBef>
        <a:spcAft>
          <a:spcPct val="0"/>
        </a:spcAft>
        <a:defRPr sz="4900">
          <a:solidFill>
            <a:schemeClr val="tx2"/>
          </a:solidFill>
          <a:latin typeface="Garamond" pitchFamily="18" charset="0"/>
        </a:defRPr>
      </a:lvl9pPr>
    </p:titleStyle>
    <p:bodyStyle>
      <a:lvl1pPr marL="369158" indent="-369158" algn="l" rtl="0" eaLnBrk="0" fontAlgn="base" hangingPunct="0">
        <a:spcBef>
          <a:spcPct val="20000"/>
        </a:spcBef>
        <a:spcAft>
          <a:spcPct val="0"/>
        </a:spcAft>
        <a:buClr>
          <a:schemeClr val="bg2"/>
        </a:buClr>
        <a:buSzPct val="75000"/>
        <a:buFont typeface="Wingdings" pitchFamily="2" charset="2"/>
        <a:buChar char="p"/>
        <a:defRPr sz="3100">
          <a:solidFill>
            <a:schemeClr val="tx1"/>
          </a:solidFill>
          <a:latin typeface="+mn-lt"/>
          <a:ea typeface="+mn-ea"/>
          <a:cs typeface="+mn-cs"/>
        </a:defRPr>
      </a:lvl1pPr>
      <a:lvl2pPr marL="799829" indent="-307641" algn="l" rtl="0" eaLnBrk="0" fontAlgn="base" hangingPunct="0">
        <a:spcBef>
          <a:spcPct val="20000"/>
        </a:spcBef>
        <a:spcAft>
          <a:spcPct val="0"/>
        </a:spcAft>
        <a:buClr>
          <a:schemeClr val="tx2"/>
        </a:buClr>
        <a:buSzPct val="75000"/>
        <a:buFont typeface="Wingdings" pitchFamily="2" charset="2"/>
        <a:buChar char="n"/>
        <a:defRPr sz="2600">
          <a:solidFill>
            <a:schemeClr val="tx1"/>
          </a:solidFill>
          <a:latin typeface="+mn-lt"/>
        </a:defRPr>
      </a:lvl2pPr>
      <a:lvl3pPr marL="1230524" indent="-246107" algn="l" rtl="0" eaLnBrk="0" fontAlgn="base" hangingPunct="0">
        <a:spcBef>
          <a:spcPct val="20000"/>
        </a:spcBef>
        <a:spcAft>
          <a:spcPct val="0"/>
        </a:spcAft>
        <a:buClr>
          <a:schemeClr val="accent1"/>
        </a:buClr>
        <a:buSzPct val="65000"/>
        <a:buFont typeface="Wingdings" pitchFamily="2" charset="2"/>
        <a:buChar char="p"/>
        <a:defRPr sz="2200">
          <a:solidFill>
            <a:schemeClr val="tx1"/>
          </a:solidFill>
          <a:latin typeface="+mn-lt"/>
        </a:defRPr>
      </a:lvl3pPr>
      <a:lvl4pPr marL="1722701" indent="-246107" algn="l" rtl="0" eaLnBrk="0" fontAlgn="base" hangingPunct="0">
        <a:spcBef>
          <a:spcPct val="20000"/>
        </a:spcBef>
        <a:spcAft>
          <a:spcPct val="0"/>
        </a:spcAft>
        <a:buClr>
          <a:schemeClr val="bg2"/>
        </a:buClr>
        <a:buFont typeface="Wingdings" pitchFamily="2" charset="2"/>
        <a:buChar char="§"/>
        <a:defRPr>
          <a:solidFill>
            <a:schemeClr val="tx1"/>
          </a:solidFill>
          <a:latin typeface="+mn-lt"/>
        </a:defRPr>
      </a:lvl4pPr>
      <a:lvl5pPr marL="2214929" indent="-246107"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defRPr>
      </a:lvl5pPr>
      <a:lvl6pPr marL="2707141" indent="-246107"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3199355" indent="-246107"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691563" indent="-246107"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4183757" indent="-246107"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fr-FR"/>
      </a:defPPr>
      <a:lvl1pPr marL="0" algn="l" defTabSz="984419" rtl="0" eaLnBrk="1" latinLnBrk="0" hangingPunct="1">
        <a:defRPr sz="2000" kern="1200">
          <a:solidFill>
            <a:schemeClr val="tx1"/>
          </a:solidFill>
          <a:latin typeface="+mn-lt"/>
          <a:ea typeface="+mn-ea"/>
          <a:cs typeface="+mn-cs"/>
        </a:defRPr>
      </a:lvl1pPr>
      <a:lvl2pPr marL="492198" algn="l" defTabSz="984419" rtl="0" eaLnBrk="1" latinLnBrk="0" hangingPunct="1">
        <a:defRPr sz="2000" kern="1200">
          <a:solidFill>
            <a:schemeClr val="tx1"/>
          </a:solidFill>
          <a:latin typeface="+mn-lt"/>
          <a:ea typeface="+mn-ea"/>
          <a:cs typeface="+mn-cs"/>
        </a:defRPr>
      </a:lvl2pPr>
      <a:lvl3pPr marL="984419" algn="l" defTabSz="984419" rtl="0" eaLnBrk="1" latinLnBrk="0" hangingPunct="1">
        <a:defRPr sz="2000" kern="1200">
          <a:solidFill>
            <a:schemeClr val="tx1"/>
          </a:solidFill>
          <a:latin typeface="+mn-lt"/>
          <a:ea typeface="+mn-ea"/>
          <a:cs typeface="+mn-cs"/>
        </a:defRPr>
      </a:lvl3pPr>
      <a:lvl4pPr marL="1476623" algn="l" defTabSz="984419" rtl="0" eaLnBrk="1" latinLnBrk="0" hangingPunct="1">
        <a:defRPr sz="2000" kern="1200">
          <a:solidFill>
            <a:schemeClr val="tx1"/>
          </a:solidFill>
          <a:latin typeface="+mn-lt"/>
          <a:ea typeface="+mn-ea"/>
          <a:cs typeface="+mn-cs"/>
        </a:defRPr>
      </a:lvl4pPr>
      <a:lvl5pPr marL="1968843" algn="l" defTabSz="984419" rtl="0" eaLnBrk="1" latinLnBrk="0" hangingPunct="1">
        <a:defRPr sz="2000" kern="1200">
          <a:solidFill>
            <a:schemeClr val="tx1"/>
          </a:solidFill>
          <a:latin typeface="+mn-lt"/>
          <a:ea typeface="+mn-ea"/>
          <a:cs typeface="+mn-cs"/>
        </a:defRPr>
      </a:lvl5pPr>
      <a:lvl6pPr marL="2461042" algn="l" defTabSz="984419" rtl="0" eaLnBrk="1" latinLnBrk="0" hangingPunct="1">
        <a:defRPr sz="2000" kern="1200">
          <a:solidFill>
            <a:schemeClr val="tx1"/>
          </a:solidFill>
          <a:latin typeface="+mn-lt"/>
          <a:ea typeface="+mn-ea"/>
          <a:cs typeface="+mn-cs"/>
        </a:defRPr>
      </a:lvl6pPr>
      <a:lvl7pPr marL="2953233" algn="l" defTabSz="984419" rtl="0" eaLnBrk="1" latinLnBrk="0" hangingPunct="1">
        <a:defRPr sz="2000" kern="1200">
          <a:solidFill>
            <a:schemeClr val="tx1"/>
          </a:solidFill>
          <a:latin typeface="+mn-lt"/>
          <a:ea typeface="+mn-ea"/>
          <a:cs typeface="+mn-cs"/>
        </a:defRPr>
      </a:lvl7pPr>
      <a:lvl8pPr marL="3445440" algn="l" defTabSz="984419" rtl="0" eaLnBrk="1" latinLnBrk="0" hangingPunct="1">
        <a:defRPr sz="2000" kern="1200">
          <a:solidFill>
            <a:schemeClr val="tx1"/>
          </a:solidFill>
          <a:latin typeface="+mn-lt"/>
          <a:ea typeface="+mn-ea"/>
          <a:cs typeface="+mn-cs"/>
        </a:defRPr>
      </a:lvl8pPr>
      <a:lvl9pPr marL="3937660" algn="l" defTabSz="984419"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Espace réservé du titre 1"/>
          <p:cNvSpPr>
            <a:spLocks noGrp="1"/>
          </p:cNvSpPr>
          <p:nvPr>
            <p:ph type="title"/>
          </p:nvPr>
        </p:nvSpPr>
        <p:spPr bwMode="auto">
          <a:xfrm>
            <a:off x="609674" y="274638"/>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641" tIns="50323" rIns="100641" bIns="50323" numCol="1" anchor="ctr" anchorCtr="0" compatLnSpc="1">
            <a:prstTxWarp prst="textNoShape">
              <a:avLst/>
            </a:prstTxWarp>
          </a:bodyPr>
          <a:lstStyle/>
          <a:p>
            <a:pPr lvl="0"/>
            <a:r>
              <a:rPr lang="fr-FR" altLang="fr-FR"/>
              <a:t>Modifiez le style du titre</a:t>
            </a:r>
          </a:p>
        </p:txBody>
      </p:sp>
      <p:sp>
        <p:nvSpPr>
          <p:cNvPr id="8195" name="Espace réservé du texte 2"/>
          <p:cNvSpPr>
            <a:spLocks noGrp="1"/>
          </p:cNvSpPr>
          <p:nvPr>
            <p:ph type="body" idx="1"/>
          </p:nvPr>
        </p:nvSpPr>
        <p:spPr bwMode="auto">
          <a:xfrm>
            <a:off x="609674"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641" tIns="50323" rIns="100641" bIns="50323"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609600" y="6356440"/>
            <a:ext cx="2844800" cy="365125"/>
          </a:xfrm>
          <a:prstGeom prst="rect">
            <a:avLst/>
          </a:prstGeom>
        </p:spPr>
        <p:txBody>
          <a:bodyPr vert="horz" lIns="100641" tIns="50323" rIns="100641" bIns="50323" rtlCol="0" anchor="ctr"/>
          <a:lstStyle>
            <a:lvl1pPr algn="l" fontAlgn="auto">
              <a:spcBef>
                <a:spcPts val="0"/>
              </a:spcBef>
              <a:spcAft>
                <a:spcPts val="0"/>
              </a:spcAft>
              <a:defRPr sz="1179">
                <a:solidFill>
                  <a:prstClr val="black">
                    <a:tint val="75000"/>
                  </a:prstClr>
                </a:solidFill>
                <a:latin typeface="+mn-lt"/>
                <a:cs typeface="+mn-cs"/>
              </a:defRPr>
            </a:lvl1pPr>
          </a:lstStyle>
          <a:p>
            <a:pPr defTabSz="828340">
              <a:defRPr/>
            </a:pPr>
            <a:fld id="{DE91EDBF-7750-417D-B79D-0FD46AD87B5C}" type="datetimeFigureOut">
              <a:rPr lang="fr-FR" smtClean="0"/>
              <a:pPr defTabSz="828340">
                <a:defRPr/>
              </a:pPr>
              <a:t>22/04/2020</a:t>
            </a:fld>
            <a:endParaRPr lang="fr-FR"/>
          </a:p>
        </p:txBody>
      </p:sp>
      <p:sp>
        <p:nvSpPr>
          <p:cNvPr id="5" name="Espace réservé du pied de page 4"/>
          <p:cNvSpPr>
            <a:spLocks noGrp="1"/>
          </p:cNvSpPr>
          <p:nvPr>
            <p:ph type="ftr" sz="quarter" idx="3"/>
          </p:nvPr>
        </p:nvSpPr>
        <p:spPr>
          <a:xfrm>
            <a:off x="4165601" y="6356440"/>
            <a:ext cx="3860800" cy="365125"/>
          </a:xfrm>
          <a:prstGeom prst="rect">
            <a:avLst/>
          </a:prstGeom>
        </p:spPr>
        <p:txBody>
          <a:bodyPr vert="horz" lIns="100641" tIns="50323" rIns="100641" bIns="50323" rtlCol="0" anchor="ctr"/>
          <a:lstStyle>
            <a:lvl1pPr algn="ctr" fontAlgn="auto">
              <a:spcBef>
                <a:spcPts val="0"/>
              </a:spcBef>
              <a:spcAft>
                <a:spcPts val="0"/>
              </a:spcAft>
              <a:defRPr sz="1179">
                <a:solidFill>
                  <a:prstClr val="black">
                    <a:tint val="75000"/>
                  </a:prstClr>
                </a:solidFill>
                <a:latin typeface="+mn-lt"/>
                <a:cs typeface="+mn-cs"/>
              </a:defRPr>
            </a:lvl1pPr>
          </a:lstStyle>
          <a:p>
            <a:pPr defTabSz="828340">
              <a:defRPr/>
            </a:pPr>
            <a:endParaRPr lang="fr-FR"/>
          </a:p>
        </p:txBody>
      </p:sp>
      <p:sp>
        <p:nvSpPr>
          <p:cNvPr id="6" name="Espace réservé du numéro de diapositive 5"/>
          <p:cNvSpPr>
            <a:spLocks noGrp="1"/>
          </p:cNvSpPr>
          <p:nvPr>
            <p:ph type="sldNum" sz="quarter" idx="4"/>
          </p:nvPr>
        </p:nvSpPr>
        <p:spPr>
          <a:xfrm>
            <a:off x="8737600" y="6356440"/>
            <a:ext cx="2844800" cy="365125"/>
          </a:xfrm>
          <a:prstGeom prst="rect">
            <a:avLst/>
          </a:prstGeom>
        </p:spPr>
        <p:txBody>
          <a:bodyPr vert="horz" lIns="100641" tIns="50323" rIns="100641" bIns="50323" rtlCol="0" anchor="ctr"/>
          <a:lstStyle>
            <a:lvl1pPr algn="r" fontAlgn="auto">
              <a:spcBef>
                <a:spcPts val="0"/>
              </a:spcBef>
              <a:spcAft>
                <a:spcPts val="0"/>
              </a:spcAft>
              <a:defRPr sz="1179">
                <a:solidFill>
                  <a:prstClr val="black">
                    <a:tint val="75000"/>
                  </a:prstClr>
                </a:solidFill>
                <a:latin typeface="+mn-lt"/>
                <a:cs typeface="+mn-cs"/>
              </a:defRPr>
            </a:lvl1pPr>
          </a:lstStyle>
          <a:p>
            <a:pPr defTabSz="828340">
              <a:defRPr/>
            </a:pPr>
            <a:fld id="{860C4DBA-0BB3-4DBE-8A6E-B786F47017D1}" type="slidenum">
              <a:rPr lang="fr-FR" smtClean="0"/>
              <a:pPr defTabSz="828340">
                <a:defRPr/>
              </a:pPr>
              <a:t>‹N°›</a:t>
            </a:fld>
            <a:endParaRPr lang="fr-FR"/>
          </a:p>
        </p:txBody>
      </p:sp>
    </p:spTree>
    <p:extLst>
      <p:ext uri="{BB962C8B-B14F-4D97-AF65-F5344CB8AC3E}">
        <p14:creationId xmlns:p14="http://schemas.microsoft.com/office/powerpoint/2010/main" val="36294590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45" kern="1200">
          <a:solidFill>
            <a:schemeClr val="tx1"/>
          </a:solidFill>
          <a:latin typeface="+mj-lt"/>
          <a:ea typeface="+mj-ea"/>
          <a:cs typeface="+mj-cs"/>
        </a:defRPr>
      </a:lvl1pPr>
      <a:lvl2pPr algn="ctr" rtl="0" eaLnBrk="0" fontAlgn="base" hangingPunct="0">
        <a:spcBef>
          <a:spcPct val="0"/>
        </a:spcBef>
        <a:spcAft>
          <a:spcPct val="0"/>
        </a:spcAft>
        <a:defRPr sz="4445">
          <a:solidFill>
            <a:schemeClr val="tx1"/>
          </a:solidFill>
          <a:latin typeface="Calibri" pitchFamily="34" charset="0"/>
        </a:defRPr>
      </a:lvl2pPr>
      <a:lvl3pPr algn="ctr" rtl="0" eaLnBrk="0" fontAlgn="base" hangingPunct="0">
        <a:spcBef>
          <a:spcPct val="0"/>
        </a:spcBef>
        <a:spcAft>
          <a:spcPct val="0"/>
        </a:spcAft>
        <a:defRPr sz="4445">
          <a:solidFill>
            <a:schemeClr val="tx1"/>
          </a:solidFill>
          <a:latin typeface="Calibri" pitchFamily="34" charset="0"/>
        </a:defRPr>
      </a:lvl3pPr>
      <a:lvl4pPr algn="ctr" rtl="0" eaLnBrk="0" fontAlgn="base" hangingPunct="0">
        <a:spcBef>
          <a:spcPct val="0"/>
        </a:spcBef>
        <a:spcAft>
          <a:spcPct val="0"/>
        </a:spcAft>
        <a:defRPr sz="4445">
          <a:solidFill>
            <a:schemeClr val="tx1"/>
          </a:solidFill>
          <a:latin typeface="Calibri" pitchFamily="34" charset="0"/>
        </a:defRPr>
      </a:lvl4pPr>
      <a:lvl5pPr algn="ctr" rtl="0" eaLnBrk="0" fontAlgn="base" hangingPunct="0">
        <a:spcBef>
          <a:spcPct val="0"/>
        </a:spcBef>
        <a:spcAft>
          <a:spcPct val="0"/>
        </a:spcAft>
        <a:defRPr sz="4445">
          <a:solidFill>
            <a:schemeClr val="tx1"/>
          </a:solidFill>
          <a:latin typeface="Calibri" pitchFamily="34" charset="0"/>
        </a:defRPr>
      </a:lvl5pPr>
      <a:lvl6pPr marL="456538" algn="ctr" rtl="0" fontAlgn="base">
        <a:spcBef>
          <a:spcPct val="0"/>
        </a:spcBef>
        <a:spcAft>
          <a:spcPct val="0"/>
        </a:spcAft>
        <a:defRPr sz="4445">
          <a:solidFill>
            <a:schemeClr val="tx1"/>
          </a:solidFill>
          <a:latin typeface="Calibri" pitchFamily="34" charset="0"/>
        </a:defRPr>
      </a:lvl6pPr>
      <a:lvl7pPr marL="913080" algn="ctr" rtl="0" fontAlgn="base">
        <a:spcBef>
          <a:spcPct val="0"/>
        </a:spcBef>
        <a:spcAft>
          <a:spcPct val="0"/>
        </a:spcAft>
        <a:defRPr sz="4445">
          <a:solidFill>
            <a:schemeClr val="tx1"/>
          </a:solidFill>
          <a:latin typeface="Calibri" pitchFamily="34" charset="0"/>
        </a:defRPr>
      </a:lvl7pPr>
      <a:lvl8pPr marL="1369621" algn="ctr" rtl="0" fontAlgn="base">
        <a:spcBef>
          <a:spcPct val="0"/>
        </a:spcBef>
        <a:spcAft>
          <a:spcPct val="0"/>
        </a:spcAft>
        <a:defRPr sz="4445">
          <a:solidFill>
            <a:schemeClr val="tx1"/>
          </a:solidFill>
          <a:latin typeface="Calibri" pitchFamily="34" charset="0"/>
        </a:defRPr>
      </a:lvl8pPr>
      <a:lvl9pPr marL="1826159" algn="ctr" rtl="0" fontAlgn="base">
        <a:spcBef>
          <a:spcPct val="0"/>
        </a:spcBef>
        <a:spcAft>
          <a:spcPct val="0"/>
        </a:spcAft>
        <a:defRPr sz="4445">
          <a:solidFill>
            <a:schemeClr val="tx1"/>
          </a:solidFill>
          <a:latin typeface="Calibri" pitchFamily="34" charset="0"/>
        </a:defRPr>
      </a:lvl9pPr>
    </p:titleStyle>
    <p:bodyStyle>
      <a:lvl1pPr marL="342404" indent="-342404" algn="l" rtl="0" eaLnBrk="0" fontAlgn="base" hangingPunct="0">
        <a:spcBef>
          <a:spcPct val="20000"/>
        </a:spcBef>
        <a:spcAft>
          <a:spcPct val="0"/>
        </a:spcAft>
        <a:buFont typeface="Arial" charset="0"/>
        <a:buChar char="•"/>
        <a:defRPr sz="3175" kern="1200">
          <a:solidFill>
            <a:schemeClr val="tx1"/>
          </a:solidFill>
          <a:latin typeface="+mn-lt"/>
          <a:ea typeface="+mn-ea"/>
          <a:cs typeface="+mn-cs"/>
        </a:defRPr>
      </a:lvl1pPr>
      <a:lvl2pPr marL="741877" indent="-285338" algn="l" rtl="0" eaLnBrk="0" fontAlgn="base" hangingPunct="0">
        <a:spcBef>
          <a:spcPct val="20000"/>
        </a:spcBef>
        <a:spcAft>
          <a:spcPct val="0"/>
        </a:spcAft>
        <a:buFont typeface="Arial" charset="0"/>
        <a:buChar char="–"/>
        <a:defRPr sz="2812" kern="1200">
          <a:solidFill>
            <a:schemeClr val="tx1"/>
          </a:solidFill>
          <a:latin typeface="+mn-lt"/>
          <a:ea typeface="+mn-ea"/>
          <a:cs typeface="+mn-cs"/>
        </a:defRPr>
      </a:lvl2pPr>
      <a:lvl3pPr marL="1141353" indent="-228271" algn="l" rtl="0" eaLnBrk="0" fontAlgn="base" hangingPunct="0">
        <a:spcBef>
          <a:spcPct val="20000"/>
        </a:spcBef>
        <a:spcAft>
          <a:spcPct val="0"/>
        </a:spcAft>
        <a:buFont typeface="Arial" charset="0"/>
        <a:buChar char="•"/>
        <a:defRPr sz="2359" kern="1200">
          <a:solidFill>
            <a:schemeClr val="tx1"/>
          </a:solidFill>
          <a:latin typeface="+mn-lt"/>
          <a:ea typeface="+mn-ea"/>
          <a:cs typeface="+mn-cs"/>
        </a:defRPr>
      </a:lvl3pPr>
      <a:lvl4pPr marL="1597889" indent="-228271" algn="l" rtl="0" eaLnBrk="0" fontAlgn="base" hangingPunct="0">
        <a:spcBef>
          <a:spcPct val="20000"/>
        </a:spcBef>
        <a:spcAft>
          <a:spcPct val="0"/>
        </a:spcAft>
        <a:buFont typeface="Arial" charset="0"/>
        <a:buChar char="–"/>
        <a:defRPr sz="1996" kern="1200">
          <a:solidFill>
            <a:schemeClr val="tx1"/>
          </a:solidFill>
          <a:latin typeface="+mn-lt"/>
          <a:ea typeface="+mn-ea"/>
          <a:cs typeface="+mn-cs"/>
        </a:defRPr>
      </a:lvl4pPr>
      <a:lvl5pPr marL="2054431" indent="-228271" algn="l" rtl="0" eaLnBrk="0" fontAlgn="base" hangingPunct="0">
        <a:spcBef>
          <a:spcPct val="20000"/>
        </a:spcBef>
        <a:spcAft>
          <a:spcPct val="0"/>
        </a:spcAft>
        <a:buFont typeface="Arial" charset="0"/>
        <a:buChar char="»"/>
        <a:defRPr sz="1996" kern="1200">
          <a:solidFill>
            <a:schemeClr val="tx1"/>
          </a:solidFill>
          <a:latin typeface="+mn-lt"/>
          <a:ea typeface="+mn-ea"/>
          <a:cs typeface="+mn-cs"/>
        </a:defRPr>
      </a:lvl5pPr>
      <a:lvl6pPr marL="2510969" indent="-228271" algn="l" defTabSz="913080"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6pPr>
      <a:lvl7pPr marL="2967510" indent="-228271" algn="l" defTabSz="913080"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7pPr>
      <a:lvl8pPr marL="3424050" indent="-228271" algn="l" defTabSz="913080"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8pPr>
      <a:lvl9pPr marL="3880590" indent="-228271" algn="l" defTabSz="913080"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9pPr>
    </p:bodyStyle>
    <p:otherStyle>
      <a:defPPr>
        <a:defRPr lang="fr-FR"/>
      </a:defPPr>
      <a:lvl1pPr marL="0" algn="l" defTabSz="913080" rtl="0" eaLnBrk="1" latinLnBrk="0" hangingPunct="1">
        <a:defRPr sz="1814" kern="1200">
          <a:solidFill>
            <a:schemeClr val="tx1"/>
          </a:solidFill>
          <a:latin typeface="+mn-lt"/>
          <a:ea typeface="+mn-ea"/>
          <a:cs typeface="+mn-cs"/>
        </a:defRPr>
      </a:lvl1pPr>
      <a:lvl2pPr marL="456538" algn="l" defTabSz="913080" rtl="0" eaLnBrk="1" latinLnBrk="0" hangingPunct="1">
        <a:defRPr sz="1814" kern="1200">
          <a:solidFill>
            <a:schemeClr val="tx1"/>
          </a:solidFill>
          <a:latin typeface="+mn-lt"/>
          <a:ea typeface="+mn-ea"/>
          <a:cs typeface="+mn-cs"/>
        </a:defRPr>
      </a:lvl2pPr>
      <a:lvl3pPr marL="913080" algn="l" defTabSz="913080" rtl="0" eaLnBrk="1" latinLnBrk="0" hangingPunct="1">
        <a:defRPr sz="1814" kern="1200">
          <a:solidFill>
            <a:schemeClr val="tx1"/>
          </a:solidFill>
          <a:latin typeface="+mn-lt"/>
          <a:ea typeface="+mn-ea"/>
          <a:cs typeface="+mn-cs"/>
        </a:defRPr>
      </a:lvl3pPr>
      <a:lvl4pPr marL="1369621" algn="l" defTabSz="913080" rtl="0" eaLnBrk="1" latinLnBrk="0" hangingPunct="1">
        <a:defRPr sz="1814" kern="1200">
          <a:solidFill>
            <a:schemeClr val="tx1"/>
          </a:solidFill>
          <a:latin typeface="+mn-lt"/>
          <a:ea typeface="+mn-ea"/>
          <a:cs typeface="+mn-cs"/>
        </a:defRPr>
      </a:lvl4pPr>
      <a:lvl5pPr marL="1826159" algn="l" defTabSz="913080" rtl="0" eaLnBrk="1" latinLnBrk="0" hangingPunct="1">
        <a:defRPr sz="1814" kern="1200">
          <a:solidFill>
            <a:schemeClr val="tx1"/>
          </a:solidFill>
          <a:latin typeface="+mn-lt"/>
          <a:ea typeface="+mn-ea"/>
          <a:cs typeface="+mn-cs"/>
        </a:defRPr>
      </a:lvl5pPr>
      <a:lvl6pPr marL="2282700" algn="l" defTabSz="913080" rtl="0" eaLnBrk="1" latinLnBrk="0" hangingPunct="1">
        <a:defRPr sz="1814" kern="1200">
          <a:solidFill>
            <a:schemeClr val="tx1"/>
          </a:solidFill>
          <a:latin typeface="+mn-lt"/>
          <a:ea typeface="+mn-ea"/>
          <a:cs typeface="+mn-cs"/>
        </a:defRPr>
      </a:lvl6pPr>
      <a:lvl7pPr marL="2739240" algn="l" defTabSz="913080" rtl="0" eaLnBrk="1" latinLnBrk="0" hangingPunct="1">
        <a:defRPr sz="1814" kern="1200">
          <a:solidFill>
            <a:schemeClr val="tx1"/>
          </a:solidFill>
          <a:latin typeface="+mn-lt"/>
          <a:ea typeface="+mn-ea"/>
          <a:cs typeface="+mn-cs"/>
        </a:defRPr>
      </a:lvl7pPr>
      <a:lvl8pPr marL="3195773" algn="l" defTabSz="913080" rtl="0" eaLnBrk="1" latinLnBrk="0" hangingPunct="1">
        <a:defRPr sz="1814" kern="1200">
          <a:solidFill>
            <a:schemeClr val="tx1"/>
          </a:solidFill>
          <a:latin typeface="+mn-lt"/>
          <a:ea typeface="+mn-ea"/>
          <a:cs typeface="+mn-cs"/>
        </a:defRPr>
      </a:lvl8pPr>
      <a:lvl9pPr marL="3652318" algn="l" defTabSz="913080" rtl="0" eaLnBrk="1" latinLnBrk="0" hangingPunct="1">
        <a:defRPr sz="181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Espace réservé du titre 1"/>
          <p:cNvSpPr>
            <a:spLocks noGrp="1"/>
          </p:cNvSpPr>
          <p:nvPr>
            <p:ph type="title"/>
          </p:nvPr>
        </p:nvSpPr>
        <p:spPr bwMode="auto">
          <a:xfrm>
            <a:off x="609674" y="274638"/>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01" tIns="50253" rIns="100501" bIns="50253" numCol="1" anchor="ctr" anchorCtr="0" compatLnSpc="1">
            <a:prstTxWarp prst="textNoShape">
              <a:avLst/>
            </a:prstTxWarp>
          </a:bodyPr>
          <a:lstStyle/>
          <a:p>
            <a:pPr lvl="0"/>
            <a:r>
              <a:rPr lang="fr-FR" altLang="fr-FR"/>
              <a:t>Modifiez le style du titre</a:t>
            </a:r>
          </a:p>
        </p:txBody>
      </p:sp>
      <p:sp>
        <p:nvSpPr>
          <p:cNvPr id="8195" name="Espace réservé du texte 2"/>
          <p:cNvSpPr>
            <a:spLocks noGrp="1"/>
          </p:cNvSpPr>
          <p:nvPr>
            <p:ph type="body" idx="1"/>
          </p:nvPr>
        </p:nvSpPr>
        <p:spPr bwMode="auto">
          <a:xfrm>
            <a:off x="609674"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01" tIns="50253" rIns="100501" bIns="50253"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609600" y="6356453"/>
            <a:ext cx="2844800" cy="365125"/>
          </a:xfrm>
          <a:prstGeom prst="rect">
            <a:avLst/>
          </a:prstGeom>
        </p:spPr>
        <p:txBody>
          <a:bodyPr vert="horz" lIns="100501" tIns="50253" rIns="100501" bIns="50253" rtlCol="0" anchor="ctr"/>
          <a:lstStyle>
            <a:lvl1pPr algn="l" fontAlgn="auto">
              <a:spcBef>
                <a:spcPts val="0"/>
              </a:spcBef>
              <a:spcAft>
                <a:spcPts val="0"/>
              </a:spcAft>
              <a:defRPr sz="1179">
                <a:solidFill>
                  <a:prstClr val="black">
                    <a:tint val="75000"/>
                  </a:prstClr>
                </a:solidFill>
                <a:latin typeface="+mn-lt"/>
                <a:cs typeface="+mn-cs"/>
              </a:defRPr>
            </a:lvl1pPr>
          </a:lstStyle>
          <a:p>
            <a:pPr defTabSz="827222">
              <a:defRPr/>
            </a:pPr>
            <a:fld id="{DE91EDBF-7750-417D-B79D-0FD46AD87B5C}" type="datetimeFigureOut">
              <a:rPr lang="fr-FR" smtClean="0"/>
              <a:pPr defTabSz="827222">
                <a:defRPr/>
              </a:pPr>
              <a:t>22/04/2020</a:t>
            </a:fld>
            <a:endParaRPr lang="fr-FR"/>
          </a:p>
        </p:txBody>
      </p:sp>
      <p:sp>
        <p:nvSpPr>
          <p:cNvPr id="5" name="Espace réservé du pied de page 4"/>
          <p:cNvSpPr>
            <a:spLocks noGrp="1"/>
          </p:cNvSpPr>
          <p:nvPr>
            <p:ph type="ftr" sz="quarter" idx="3"/>
          </p:nvPr>
        </p:nvSpPr>
        <p:spPr>
          <a:xfrm>
            <a:off x="4165601" y="6356453"/>
            <a:ext cx="3860800" cy="365125"/>
          </a:xfrm>
          <a:prstGeom prst="rect">
            <a:avLst/>
          </a:prstGeom>
        </p:spPr>
        <p:txBody>
          <a:bodyPr vert="horz" lIns="100501" tIns="50253" rIns="100501" bIns="50253" rtlCol="0" anchor="ctr"/>
          <a:lstStyle>
            <a:lvl1pPr algn="ctr" fontAlgn="auto">
              <a:spcBef>
                <a:spcPts val="0"/>
              </a:spcBef>
              <a:spcAft>
                <a:spcPts val="0"/>
              </a:spcAft>
              <a:defRPr sz="1179">
                <a:solidFill>
                  <a:prstClr val="black">
                    <a:tint val="75000"/>
                  </a:prstClr>
                </a:solidFill>
                <a:latin typeface="+mn-lt"/>
                <a:cs typeface="+mn-cs"/>
              </a:defRPr>
            </a:lvl1pPr>
          </a:lstStyle>
          <a:p>
            <a:pPr defTabSz="827222">
              <a:defRPr/>
            </a:pPr>
            <a:endParaRPr lang="fr-FR"/>
          </a:p>
        </p:txBody>
      </p:sp>
      <p:sp>
        <p:nvSpPr>
          <p:cNvPr id="6" name="Espace réservé du numéro de diapositive 5"/>
          <p:cNvSpPr>
            <a:spLocks noGrp="1"/>
          </p:cNvSpPr>
          <p:nvPr>
            <p:ph type="sldNum" sz="quarter" idx="4"/>
          </p:nvPr>
        </p:nvSpPr>
        <p:spPr>
          <a:xfrm>
            <a:off x="8737600" y="6356453"/>
            <a:ext cx="2844800" cy="365125"/>
          </a:xfrm>
          <a:prstGeom prst="rect">
            <a:avLst/>
          </a:prstGeom>
        </p:spPr>
        <p:txBody>
          <a:bodyPr vert="horz" lIns="100501" tIns="50253" rIns="100501" bIns="50253" rtlCol="0" anchor="ctr"/>
          <a:lstStyle>
            <a:lvl1pPr algn="r" fontAlgn="auto">
              <a:spcBef>
                <a:spcPts val="0"/>
              </a:spcBef>
              <a:spcAft>
                <a:spcPts val="0"/>
              </a:spcAft>
              <a:defRPr sz="1179">
                <a:solidFill>
                  <a:prstClr val="black">
                    <a:tint val="75000"/>
                  </a:prstClr>
                </a:solidFill>
                <a:latin typeface="+mn-lt"/>
                <a:cs typeface="+mn-cs"/>
              </a:defRPr>
            </a:lvl1pPr>
          </a:lstStyle>
          <a:p>
            <a:pPr defTabSz="827222">
              <a:defRPr/>
            </a:pPr>
            <a:fld id="{860C4DBA-0BB3-4DBE-8A6E-B786F47017D1}" type="slidenum">
              <a:rPr lang="fr-FR" smtClean="0"/>
              <a:pPr defTabSz="827222">
                <a:defRPr/>
              </a:pPr>
              <a:t>‹N°›</a:t>
            </a:fld>
            <a:endParaRPr lang="fr-FR"/>
          </a:p>
        </p:txBody>
      </p:sp>
    </p:spTree>
    <p:extLst>
      <p:ext uri="{BB962C8B-B14F-4D97-AF65-F5344CB8AC3E}">
        <p14:creationId xmlns:p14="http://schemas.microsoft.com/office/powerpoint/2010/main" val="29448191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45" kern="1200">
          <a:solidFill>
            <a:schemeClr val="tx1"/>
          </a:solidFill>
          <a:latin typeface="+mj-lt"/>
          <a:ea typeface="+mj-ea"/>
          <a:cs typeface="+mj-cs"/>
        </a:defRPr>
      </a:lvl1pPr>
      <a:lvl2pPr algn="ctr" rtl="0" eaLnBrk="0" fontAlgn="base" hangingPunct="0">
        <a:spcBef>
          <a:spcPct val="0"/>
        </a:spcBef>
        <a:spcAft>
          <a:spcPct val="0"/>
        </a:spcAft>
        <a:defRPr sz="4445">
          <a:solidFill>
            <a:schemeClr val="tx1"/>
          </a:solidFill>
          <a:latin typeface="Calibri" pitchFamily="34" charset="0"/>
        </a:defRPr>
      </a:lvl2pPr>
      <a:lvl3pPr algn="ctr" rtl="0" eaLnBrk="0" fontAlgn="base" hangingPunct="0">
        <a:spcBef>
          <a:spcPct val="0"/>
        </a:spcBef>
        <a:spcAft>
          <a:spcPct val="0"/>
        </a:spcAft>
        <a:defRPr sz="4445">
          <a:solidFill>
            <a:schemeClr val="tx1"/>
          </a:solidFill>
          <a:latin typeface="Calibri" pitchFamily="34" charset="0"/>
        </a:defRPr>
      </a:lvl3pPr>
      <a:lvl4pPr algn="ctr" rtl="0" eaLnBrk="0" fontAlgn="base" hangingPunct="0">
        <a:spcBef>
          <a:spcPct val="0"/>
        </a:spcBef>
        <a:spcAft>
          <a:spcPct val="0"/>
        </a:spcAft>
        <a:defRPr sz="4445">
          <a:solidFill>
            <a:schemeClr val="tx1"/>
          </a:solidFill>
          <a:latin typeface="Calibri" pitchFamily="34" charset="0"/>
        </a:defRPr>
      </a:lvl4pPr>
      <a:lvl5pPr algn="ctr" rtl="0" eaLnBrk="0" fontAlgn="base" hangingPunct="0">
        <a:spcBef>
          <a:spcPct val="0"/>
        </a:spcBef>
        <a:spcAft>
          <a:spcPct val="0"/>
        </a:spcAft>
        <a:defRPr sz="4445">
          <a:solidFill>
            <a:schemeClr val="tx1"/>
          </a:solidFill>
          <a:latin typeface="Calibri" pitchFamily="34" charset="0"/>
        </a:defRPr>
      </a:lvl5pPr>
      <a:lvl6pPr marL="455922" algn="ctr" rtl="0" fontAlgn="base">
        <a:spcBef>
          <a:spcPct val="0"/>
        </a:spcBef>
        <a:spcAft>
          <a:spcPct val="0"/>
        </a:spcAft>
        <a:defRPr sz="4445">
          <a:solidFill>
            <a:schemeClr val="tx1"/>
          </a:solidFill>
          <a:latin typeface="Calibri" pitchFamily="34" charset="0"/>
        </a:defRPr>
      </a:lvl6pPr>
      <a:lvl7pPr marL="911849" algn="ctr" rtl="0" fontAlgn="base">
        <a:spcBef>
          <a:spcPct val="0"/>
        </a:spcBef>
        <a:spcAft>
          <a:spcPct val="0"/>
        </a:spcAft>
        <a:defRPr sz="4445">
          <a:solidFill>
            <a:schemeClr val="tx1"/>
          </a:solidFill>
          <a:latin typeface="Calibri" pitchFamily="34" charset="0"/>
        </a:defRPr>
      </a:lvl7pPr>
      <a:lvl8pPr marL="1367777" algn="ctr" rtl="0" fontAlgn="base">
        <a:spcBef>
          <a:spcPct val="0"/>
        </a:spcBef>
        <a:spcAft>
          <a:spcPct val="0"/>
        </a:spcAft>
        <a:defRPr sz="4445">
          <a:solidFill>
            <a:schemeClr val="tx1"/>
          </a:solidFill>
          <a:latin typeface="Calibri" pitchFamily="34" charset="0"/>
        </a:defRPr>
      </a:lvl8pPr>
      <a:lvl9pPr marL="1823700" algn="ctr" rtl="0" fontAlgn="base">
        <a:spcBef>
          <a:spcPct val="0"/>
        </a:spcBef>
        <a:spcAft>
          <a:spcPct val="0"/>
        </a:spcAft>
        <a:defRPr sz="4445">
          <a:solidFill>
            <a:schemeClr val="tx1"/>
          </a:solidFill>
          <a:latin typeface="Calibri" pitchFamily="34" charset="0"/>
        </a:defRPr>
      </a:lvl9pPr>
    </p:titleStyle>
    <p:bodyStyle>
      <a:lvl1pPr marL="341942" indent="-341942" algn="l" rtl="0" eaLnBrk="0" fontAlgn="base" hangingPunct="0">
        <a:spcBef>
          <a:spcPct val="20000"/>
        </a:spcBef>
        <a:spcAft>
          <a:spcPct val="0"/>
        </a:spcAft>
        <a:buFont typeface="Arial" charset="0"/>
        <a:buChar char="•"/>
        <a:defRPr sz="3175" kern="1200">
          <a:solidFill>
            <a:schemeClr val="tx1"/>
          </a:solidFill>
          <a:latin typeface="+mn-lt"/>
          <a:ea typeface="+mn-ea"/>
          <a:cs typeface="+mn-cs"/>
        </a:defRPr>
      </a:lvl1pPr>
      <a:lvl2pPr marL="740878" indent="-284957" algn="l" rtl="0" eaLnBrk="0" fontAlgn="base" hangingPunct="0">
        <a:spcBef>
          <a:spcPct val="20000"/>
        </a:spcBef>
        <a:spcAft>
          <a:spcPct val="0"/>
        </a:spcAft>
        <a:buFont typeface="Arial" charset="0"/>
        <a:buChar char="–"/>
        <a:defRPr sz="2812" kern="1200">
          <a:solidFill>
            <a:schemeClr val="tx1"/>
          </a:solidFill>
          <a:latin typeface="+mn-lt"/>
          <a:ea typeface="+mn-ea"/>
          <a:cs typeface="+mn-cs"/>
        </a:defRPr>
      </a:lvl2pPr>
      <a:lvl3pPr marL="1139816" indent="-227962" algn="l" rtl="0" eaLnBrk="0" fontAlgn="base" hangingPunct="0">
        <a:spcBef>
          <a:spcPct val="20000"/>
        </a:spcBef>
        <a:spcAft>
          <a:spcPct val="0"/>
        </a:spcAft>
        <a:buFont typeface="Arial" charset="0"/>
        <a:buChar char="•"/>
        <a:defRPr sz="2359" kern="1200">
          <a:solidFill>
            <a:schemeClr val="tx1"/>
          </a:solidFill>
          <a:latin typeface="+mn-lt"/>
          <a:ea typeface="+mn-ea"/>
          <a:cs typeface="+mn-cs"/>
        </a:defRPr>
      </a:lvl3pPr>
      <a:lvl4pPr marL="1595730" indent="-227962" algn="l" rtl="0" eaLnBrk="0" fontAlgn="base" hangingPunct="0">
        <a:spcBef>
          <a:spcPct val="20000"/>
        </a:spcBef>
        <a:spcAft>
          <a:spcPct val="0"/>
        </a:spcAft>
        <a:buFont typeface="Arial" charset="0"/>
        <a:buChar char="–"/>
        <a:defRPr sz="1996" kern="1200">
          <a:solidFill>
            <a:schemeClr val="tx1"/>
          </a:solidFill>
          <a:latin typeface="+mn-lt"/>
          <a:ea typeface="+mn-ea"/>
          <a:cs typeface="+mn-cs"/>
        </a:defRPr>
      </a:lvl4pPr>
      <a:lvl5pPr marL="2051663" indent="-227962" algn="l" rtl="0" eaLnBrk="0" fontAlgn="base" hangingPunct="0">
        <a:spcBef>
          <a:spcPct val="20000"/>
        </a:spcBef>
        <a:spcAft>
          <a:spcPct val="0"/>
        </a:spcAft>
        <a:buFont typeface="Arial" charset="0"/>
        <a:buChar char="»"/>
        <a:defRPr sz="1996" kern="1200">
          <a:solidFill>
            <a:schemeClr val="tx1"/>
          </a:solidFill>
          <a:latin typeface="+mn-lt"/>
          <a:ea typeface="+mn-ea"/>
          <a:cs typeface="+mn-cs"/>
        </a:defRPr>
      </a:lvl5pPr>
      <a:lvl6pPr marL="2507588" indent="-227962" algn="l" defTabSz="911849"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6pPr>
      <a:lvl7pPr marL="2963513" indent="-227962" algn="l" defTabSz="911849"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7pPr>
      <a:lvl8pPr marL="3419437" indent="-227962" algn="l" defTabSz="911849"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8pPr>
      <a:lvl9pPr marL="3875362" indent="-227962" algn="l" defTabSz="911849" rtl="0" eaLnBrk="1" latinLnBrk="0" hangingPunct="1">
        <a:spcBef>
          <a:spcPct val="20000"/>
        </a:spcBef>
        <a:buFont typeface="Arial" panose="020B0604020202020204" pitchFamily="34" charset="0"/>
        <a:buChar char="•"/>
        <a:defRPr sz="1996" kern="1200">
          <a:solidFill>
            <a:schemeClr val="tx1"/>
          </a:solidFill>
          <a:latin typeface="+mn-lt"/>
          <a:ea typeface="+mn-ea"/>
          <a:cs typeface="+mn-cs"/>
        </a:defRPr>
      </a:lvl9pPr>
    </p:bodyStyle>
    <p:otherStyle>
      <a:defPPr>
        <a:defRPr lang="fr-FR"/>
      </a:defPPr>
      <a:lvl1pPr marL="0" algn="l" defTabSz="911849" rtl="0" eaLnBrk="1" latinLnBrk="0" hangingPunct="1">
        <a:defRPr sz="1814" kern="1200">
          <a:solidFill>
            <a:schemeClr val="tx1"/>
          </a:solidFill>
          <a:latin typeface="+mn-lt"/>
          <a:ea typeface="+mn-ea"/>
          <a:cs typeface="+mn-cs"/>
        </a:defRPr>
      </a:lvl1pPr>
      <a:lvl2pPr marL="455922" algn="l" defTabSz="911849" rtl="0" eaLnBrk="1" latinLnBrk="0" hangingPunct="1">
        <a:defRPr sz="1814" kern="1200">
          <a:solidFill>
            <a:schemeClr val="tx1"/>
          </a:solidFill>
          <a:latin typeface="+mn-lt"/>
          <a:ea typeface="+mn-ea"/>
          <a:cs typeface="+mn-cs"/>
        </a:defRPr>
      </a:lvl2pPr>
      <a:lvl3pPr marL="911849" algn="l" defTabSz="911849" rtl="0" eaLnBrk="1" latinLnBrk="0" hangingPunct="1">
        <a:defRPr sz="1814" kern="1200">
          <a:solidFill>
            <a:schemeClr val="tx1"/>
          </a:solidFill>
          <a:latin typeface="+mn-lt"/>
          <a:ea typeface="+mn-ea"/>
          <a:cs typeface="+mn-cs"/>
        </a:defRPr>
      </a:lvl3pPr>
      <a:lvl4pPr marL="1367777" algn="l" defTabSz="911849" rtl="0" eaLnBrk="1" latinLnBrk="0" hangingPunct="1">
        <a:defRPr sz="1814" kern="1200">
          <a:solidFill>
            <a:schemeClr val="tx1"/>
          </a:solidFill>
          <a:latin typeface="+mn-lt"/>
          <a:ea typeface="+mn-ea"/>
          <a:cs typeface="+mn-cs"/>
        </a:defRPr>
      </a:lvl4pPr>
      <a:lvl5pPr marL="1823700" algn="l" defTabSz="911849" rtl="0" eaLnBrk="1" latinLnBrk="0" hangingPunct="1">
        <a:defRPr sz="1814" kern="1200">
          <a:solidFill>
            <a:schemeClr val="tx1"/>
          </a:solidFill>
          <a:latin typeface="+mn-lt"/>
          <a:ea typeface="+mn-ea"/>
          <a:cs typeface="+mn-cs"/>
        </a:defRPr>
      </a:lvl5pPr>
      <a:lvl6pPr marL="2279628" algn="l" defTabSz="911849" rtl="0" eaLnBrk="1" latinLnBrk="0" hangingPunct="1">
        <a:defRPr sz="1814" kern="1200">
          <a:solidFill>
            <a:schemeClr val="tx1"/>
          </a:solidFill>
          <a:latin typeface="+mn-lt"/>
          <a:ea typeface="+mn-ea"/>
          <a:cs typeface="+mn-cs"/>
        </a:defRPr>
      </a:lvl6pPr>
      <a:lvl7pPr marL="2735549" algn="l" defTabSz="911849" rtl="0" eaLnBrk="1" latinLnBrk="0" hangingPunct="1">
        <a:defRPr sz="1814" kern="1200">
          <a:solidFill>
            <a:schemeClr val="tx1"/>
          </a:solidFill>
          <a:latin typeface="+mn-lt"/>
          <a:ea typeface="+mn-ea"/>
          <a:cs typeface="+mn-cs"/>
        </a:defRPr>
      </a:lvl7pPr>
      <a:lvl8pPr marL="3191468" algn="l" defTabSz="911849" rtl="0" eaLnBrk="1" latinLnBrk="0" hangingPunct="1">
        <a:defRPr sz="1814" kern="1200">
          <a:solidFill>
            <a:schemeClr val="tx1"/>
          </a:solidFill>
          <a:latin typeface="+mn-lt"/>
          <a:ea typeface="+mn-ea"/>
          <a:cs typeface="+mn-cs"/>
        </a:defRPr>
      </a:lvl8pPr>
      <a:lvl9pPr marL="3647398" algn="l" defTabSz="911849" rtl="0" eaLnBrk="1" latinLnBrk="0" hangingPunct="1">
        <a:defRPr sz="181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5" y="2358413"/>
            <a:ext cx="3498667" cy="2456485"/>
          </a:xfrm>
          <a:prstGeom prst="rect">
            <a:avLst/>
          </a:prstGeom>
        </p:spPr>
        <p:txBody>
          <a:bodyPr vert="horz" lIns="228600" tIns="228600" rIns="228600" bIns="22860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434987"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86" y="320042"/>
            <a:ext cx="3657601"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B928053-B497-446A-8996-E7A03770A2DE}" type="datetimeFigureOut">
              <a:rPr lang="fr-FR" smtClean="0">
                <a:solidFill>
                  <a:prstClr val="black">
                    <a:tint val="75000"/>
                  </a:prstClr>
                </a:solidFill>
              </a:rPr>
              <a:pPr/>
              <a:t>22/04/2020</a:t>
            </a:fld>
            <a:endParaRPr lang="fr-FR">
              <a:solidFill>
                <a:prstClr val="black">
                  <a:tint val="75000"/>
                </a:prstClr>
              </a:solidFill>
            </a:endParaRPr>
          </a:p>
        </p:txBody>
      </p:sp>
      <p:sp>
        <p:nvSpPr>
          <p:cNvPr id="5" name="Footer Placeholder 4"/>
          <p:cNvSpPr>
            <a:spLocks noGrp="1"/>
          </p:cNvSpPr>
          <p:nvPr>
            <p:ph type="ftr" sz="quarter" idx="3"/>
          </p:nvPr>
        </p:nvSpPr>
        <p:spPr>
          <a:xfrm>
            <a:off x="804672" y="6227066"/>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10469881" y="320042"/>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25852B52-AF99-4D21-9DDC-762C781E84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665988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65" y="277828"/>
            <a:ext cx="1097280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fr-FR" altLang="fr-FR"/>
              <a:t>Cliquez pour modifier le style du titre</a:t>
            </a:r>
          </a:p>
        </p:txBody>
      </p:sp>
      <p:sp>
        <p:nvSpPr>
          <p:cNvPr id="10243" name="Rectangle 3"/>
          <p:cNvSpPr>
            <a:spLocks noGrp="1" noChangeArrowheads="1"/>
          </p:cNvSpPr>
          <p:nvPr>
            <p:ph type="body" idx="1"/>
          </p:nvPr>
        </p:nvSpPr>
        <p:spPr bwMode="auto">
          <a:xfrm>
            <a:off x="609665" y="1600254"/>
            <a:ext cx="10972801"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2292" name="Rectangle 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latin typeface="Verdana" pitchFamily="34" charset="0"/>
                <a:cs typeface="+mn-cs"/>
              </a:defRPr>
            </a:lvl1pPr>
          </a:lstStyle>
          <a:p>
            <a:pPr fontAlgn="base">
              <a:spcBef>
                <a:spcPct val="0"/>
              </a:spcBef>
              <a:spcAft>
                <a:spcPct val="0"/>
              </a:spcAft>
              <a:defRPr/>
            </a:pPr>
            <a:endParaRPr lang="fr-FR"/>
          </a:p>
        </p:txBody>
      </p:sp>
      <p:sp>
        <p:nvSpPr>
          <p:cNvPr id="12293" name="Rectangle 5"/>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latin typeface="Verdana" pitchFamily="34" charset="0"/>
                <a:cs typeface="+mn-cs"/>
              </a:defRPr>
            </a:lvl1pPr>
          </a:lstStyle>
          <a:p>
            <a:pPr fontAlgn="base">
              <a:spcBef>
                <a:spcPct val="0"/>
              </a:spcBef>
              <a:spcAft>
                <a:spcPct val="0"/>
              </a:spcAft>
              <a:defRPr/>
            </a:pPr>
            <a:endParaRPr lang="fr-FR"/>
          </a:p>
        </p:txBody>
      </p:sp>
      <p:sp>
        <p:nvSpPr>
          <p:cNvPr id="12294" name="Rectangle 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latin typeface="Verdana" pitchFamily="34" charset="0"/>
                <a:cs typeface="+mn-cs"/>
              </a:defRPr>
            </a:lvl1pPr>
          </a:lstStyle>
          <a:p>
            <a:pPr fontAlgn="base">
              <a:spcBef>
                <a:spcPct val="0"/>
              </a:spcBef>
              <a:spcAft>
                <a:spcPct val="0"/>
              </a:spcAft>
              <a:defRPr/>
            </a:pPr>
            <a:fld id="{7387F0E8-8D89-4822-BC54-90D39D6119F7}" type="slidenum">
              <a:rPr lang="fr-FR"/>
              <a:pPr fontAlgn="base">
                <a:spcBef>
                  <a:spcPct val="0"/>
                </a:spcBef>
                <a:spcAft>
                  <a:spcPct val="0"/>
                </a:spcAft>
                <a:defRPr/>
              </a:pPr>
              <a:t>‹N°›</a:t>
            </a:fld>
            <a:endParaRPr lang="fr-FR"/>
          </a:p>
        </p:txBody>
      </p:sp>
      <p:sp>
        <p:nvSpPr>
          <p:cNvPr id="1031" name="Rectangle 7"/>
          <p:cNvSpPr>
            <a:spLocks noChangeArrowheads="1"/>
          </p:cNvSpPr>
          <p:nvPr/>
        </p:nvSpPr>
        <p:spPr bwMode="auto">
          <a:xfrm>
            <a:off x="0" y="0"/>
            <a:ext cx="304800" cy="2286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0"/>
              </a:spcBef>
              <a:spcAft>
                <a:spcPct val="0"/>
              </a:spcAft>
              <a:defRPr/>
            </a:pPr>
            <a:endParaRPr lang="fr-FR" altLang="fr-FR" sz="2400">
              <a:solidFill>
                <a:srgbClr val="000000"/>
              </a:solidFill>
              <a:latin typeface="Times New Roman" pitchFamily="18" charset="0"/>
              <a:cs typeface="Arial" charset="0"/>
            </a:endParaRPr>
          </a:p>
        </p:txBody>
      </p:sp>
      <p:sp>
        <p:nvSpPr>
          <p:cNvPr id="10248" name="Line 8"/>
          <p:cNvSpPr>
            <a:spLocks noChangeShapeType="1"/>
          </p:cNvSpPr>
          <p:nvPr/>
        </p:nvSpPr>
        <p:spPr bwMode="auto">
          <a:xfrm>
            <a:off x="609600" y="1447800"/>
            <a:ext cx="107696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Calibri" pitchFamily="34" charset="0"/>
              <a:cs typeface="Arial" charset="0"/>
            </a:endParaRPr>
          </a:p>
        </p:txBody>
      </p:sp>
      <p:sp>
        <p:nvSpPr>
          <p:cNvPr id="1033" name="Rectangle 9"/>
          <p:cNvSpPr>
            <a:spLocks noChangeArrowheads="1"/>
          </p:cNvSpPr>
          <p:nvPr/>
        </p:nvSpPr>
        <p:spPr bwMode="auto">
          <a:xfrm>
            <a:off x="0" y="2286000"/>
            <a:ext cx="304800" cy="2286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0"/>
              </a:spcBef>
              <a:spcAft>
                <a:spcPct val="0"/>
              </a:spcAft>
              <a:defRPr/>
            </a:pPr>
            <a:endParaRPr lang="fr-FR" altLang="fr-FR" sz="2400">
              <a:solidFill>
                <a:srgbClr val="000000"/>
              </a:solidFill>
              <a:latin typeface="Times New Roman" pitchFamily="18" charset="0"/>
              <a:cs typeface="Arial" charset="0"/>
            </a:endParaRPr>
          </a:p>
        </p:txBody>
      </p:sp>
      <p:sp>
        <p:nvSpPr>
          <p:cNvPr id="1034" name="Rectangle 10"/>
          <p:cNvSpPr>
            <a:spLocks noChangeArrowheads="1"/>
          </p:cNvSpPr>
          <p:nvPr/>
        </p:nvSpPr>
        <p:spPr bwMode="auto">
          <a:xfrm>
            <a:off x="0" y="4572000"/>
            <a:ext cx="304800" cy="2286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0"/>
              </a:spcBef>
              <a:spcAft>
                <a:spcPct val="0"/>
              </a:spcAft>
              <a:defRPr/>
            </a:pPr>
            <a:endParaRPr lang="fr-FR" altLang="fr-FR" sz="2400">
              <a:solidFill>
                <a:srgbClr val="000000"/>
              </a:solidFill>
              <a:latin typeface="Times New Roman" pitchFamily="18" charset="0"/>
              <a:cs typeface="Arial" charset="0"/>
            </a:endParaRPr>
          </a:p>
        </p:txBody>
      </p:sp>
    </p:spTree>
    <p:extLst>
      <p:ext uri="{BB962C8B-B14F-4D97-AF65-F5344CB8AC3E}">
        <p14:creationId xmlns:p14="http://schemas.microsoft.com/office/powerpoint/2010/main" val="24180312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65" y="277828"/>
            <a:ext cx="1097280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fr-FR" altLang="fr-FR"/>
              <a:t>Cliquez pour modifier le style du titre</a:t>
            </a:r>
          </a:p>
        </p:txBody>
      </p:sp>
      <p:sp>
        <p:nvSpPr>
          <p:cNvPr id="11267" name="Rectangle 3"/>
          <p:cNvSpPr>
            <a:spLocks noGrp="1" noChangeArrowheads="1"/>
          </p:cNvSpPr>
          <p:nvPr>
            <p:ph type="body" idx="1"/>
          </p:nvPr>
        </p:nvSpPr>
        <p:spPr bwMode="auto">
          <a:xfrm>
            <a:off x="609665" y="1600254"/>
            <a:ext cx="10972801"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2292" name="Rectangle 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latin typeface="Verdana" pitchFamily="34" charset="0"/>
                <a:cs typeface="+mn-cs"/>
              </a:defRPr>
            </a:lvl1pPr>
          </a:lstStyle>
          <a:p>
            <a:pPr fontAlgn="base">
              <a:spcBef>
                <a:spcPct val="0"/>
              </a:spcBef>
              <a:spcAft>
                <a:spcPct val="0"/>
              </a:spcAft>
              <a:defRPr/>
            </a:pPr>
            <a:endParaRPr lang="fr-FR"/>
          </a:p>
        </p:txBody>
      </p:sp>
      <p:sp>
        <p:nvSpPr>
          <p:cNvPr id="12293" name="Rectangle 5"/>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latin typeface="Verdana" pitchFamily="34" charset="0"/>
                <a:cs typeface="+mn-cs"/>
              </a:defRPr>
            </a:lvl1pPr>
          </a:lstStyle>
          <a:p>
            <a:pPr fontAlgn="base">
              <a:spcBef>
                <a:spcPct val="0"/>
              </a:spcBef>
              <a:spcAft>
                <a:spcPct val="0"/>
              </a:spcAft>
              <a:defRPr/>
            </a:pPr>
            <a:endParaRPr lang="fr-FR"/>
          </a:p>
        </p:txBody>
      </p:sp>
      <p:sp>
        <p:nvSpPr>
          <p:cNvPr id="12294" name="Rectangle 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latin typeface="Verdana" pitchFamily="34" charset="0"/>
                <a:cs typeface="+mn-cs"/>
              </a:defRPr>
            </a:lvl1pPr>
          </a:lstStyle>
          <a:p>
            <a:pPr fontAlgn="base">
              <a:spcBef>
                <a:spcPct val="0"/>
              </a:spcBef>
              <a:spcAft>
                <a:spcPct val="0"/>
              </a:spcAft>
              <a:defRPr/>
            </a:pPr>
            <a:fld id="{F59112DD-3AAC-4606-B8EF-1CCC23B5CA8C}" type="slidenum">
              <a:rPr lang="fr-FR"/>
              <a:pPr fontAlgn="base">
                <a:spcBef>
                  <a:spcPct val="0"/>
                </a:spcBef>
                <a:spcAft>
                  <a:spcPct val="0"/>
                </a:spcAft>
                <a:defRPr/>
              </a:pPr>
              <a:t>‹N°›</a:t>
            </a:fld>
            <a:endParaRPr lang="fr-FR"/>
          </a:p>
        </p:txBody>
      </p:sp>
      <p:sp>
        <p:nvSpPr>
          <p:cNvPr id="1031" name="Rectangle 7"/>
          <p:cNvSpPr>
            <a:spLocks noChangeArrowheads="1"/>
          </p:cNvSpPr>
          <p:nvPr/>
        </p:nvSpPr>
        <p:spPr bwMode="auto">
          <a:xfrm>
            <a:off x="0" y="0"/>
            <a:ext cx="304800" cy="2286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0"/>
              </a:spcBef>
              <a:spcAft>
                <a:spcPct val="0"/>
              </a:spcAft>
              <a:defRPr/>
            </a:pPr>
            <a:endParaRPr lang="fr-FR" altLang="fr-FR" sz="2400">
              <a:solidFill>
                <a:srgbClr val="000000"/>
              </a:solidFill>
              <a:latin typeface="Times New Roman" pitchFamily="18" charset="0"/>
              <a:cs typeface="Arial" charset="0"/>
            </a:endParaRPr>
          </a:p>
        </p:txBody>
      </p:sp>
      <p:sp>
        <p:nvSpPr>
          <p:cNvPr id="11272" name="Line 8"/>
          <p:cNvSpPr>
            <a:spLocks noChangeShapeType="1"/>
          </p:cNvSpPr>
          <p:nvPr/>
        </p:nvSpPr>
        <p:spPr bwMode="auto">
          <a:xfrm>
            <a:off x="609600" y="1447800"/>
            <a:ext cx="107696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Calibri" pitchFamily="34" charset="0"/>
              <a:cs typeface="Arial" charset="0"/>
            </a:endParaRPr>
          </a:p>
        </p:txBody>
      </p:sp>
      <p:sp>
        <p:nvSpPr>
          <p:cNvPr id="1033" name="Rectangle 9"/>
          <p:cNvSpPr>
            <a:spLocks noChangeArrowheads="1"/>
          </p:cNvSpPr>
          <p:nvPr/>
        </p:nvSpPr>
        <p:spPr bwMode="auto">
          <a:xfrm>
            <a:off x="0" y="2286000"/>
            <a:ext cx="304800" cy="2286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0"/>
              </a:spcBef>
              <a:spcAft>
                <a:spcPct val="0"/>
              </a:spcAft>
              <a:defRPr/>
            </a:pPr>
            <a:endParaRPr lang="fr-FR" altLang="fr-FR" sz="2400">
              <a:solidFill>
                <a:srgbClr val="000000"/>
              </a:solidFill>
              <a:latin typeface="Times New Roman" pitchFamily="18" charset="0"/>
              <a:cs typeface="Arial" charset="0"/>
            </a:endParaRPr>
          </a:p>
        </p:txBody>
      </p:sp>
      <p:sp>
        <p:nvSpPr>
          <p:cNvPr id="1034" name="Rectangle 10"/>
          <p:cNvSpPr>
            <a:spLocks noChangeArrowheads="1"/>
          </p:cNvSpPr>
          <p:nvPr/>
        </p:nvSpPr>
        <p:spPr bwMode="auto">
          <a:xfrm>
            <a:off x="0" y="4572000"/>
            <a:ext cx="304800" cy="2286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0"/>
              </a:spcBef>
              <a:spcAft>
                <a:spcPct val="0"/>
              </a:spcAft>
              <a:defRPr/>
            </a:pPr>
            <a:endParaRPr lang="fr-FR" altLang="fr-FR" sz="2400">
              <a:solidFill>
                <a:srgbClr val="000000"/>
              </a:solidFill>
              <a:latin typeface="Times New Roman" pitchFamily="18" charset="0"/>
              <a:cs typeface="Arial" charset="0"/>
            </a:endParaRPr>
          </a:p>
        </p:txBody>
      </p:sp>
    </p:spTree>
    <p:extLst>
      <p:ext uri="{BB962C8B-B14F-4D97-AF65-F5344CB8AC3E}">
        <p14:creationId xmlns:p14="http://schemas.microsoft.com/office/powerpoint/2010/main" val="241981083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65" y="277828"/>
            <a:ext cx="1097280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fr-FR" altLang="fr-FR"/>
              <a:t>Cliquez pour modifier le style du titre</a:t>
            </a:r>
          </a:p>
        </p:txBody>
      </p:sp>
      <p:sp>
        <p:nvSpPr>
          <p:cNvPr id="12291" name="Rectangle 3"/>
          <p:cNvSpPr>
            <a:spLocks noGrp="1" noChangeArrowheads="1"/>
          </p:cNvSpPr>
          <p:nvPr>
            <p:ph type="body" idx="1"/>
          </p:nvPr>
        </p:nvSpPr>
        <p:spPr bwMode="auto">
          <a:xfrm>
            <a:off x="609665" y="1600254"/>
            <a:ext cx="10972801"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2292" name="Rectangle 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latin typeface="Verdana" pitchFamily="34" charset="0"/>
                <a:cs typeface="+mn-cs"/>
              </a:defRPr>
            </a:lvl1pPr>
          </a:lstStyle>
          <a:p>
            <a:pPr fontAlgn="base">
              <a:spcBef>
                <a:spcPct val="0"/>
              </a:spcBef>
              <a:spcAft>
                <a:spcPct val="0"/>
              </a:spcAft>
              <a:defRPr/>
            </a:pPr>
            <a:endParaRPr lang="fr-FR"/>
          </a:p>
        </p:txBody>
      </p:sp>
      <p:sp>
        <p:nvSpPr>
          <p:cNvPr id="12293" name="Rectangle 5"/>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latin typeface="Verdana" pitchFamily="34" charset="0"/>
                <a:cs typeface="+mn-cs"/>
              </a:defRPr>
            </a:lvl1pPr>
          </a:lstStyle>
          <a:p>
            <a:pPr fontAlgn="base">
              <a:spcBef>
                <a:spcPct val="0"/>
              </a:spcBef>
              <a:spcAft>
                <a:spcPct val="0"/>
              </a:spcAft>
              <a:defRPr/>
            </a:pPr>
            <a:endParaRPr lang="fr-FR"/>
          </a:p>
        </p:txBody>
      </p:sp>
      <p:sp>
        <p:nvSpPr>
          <p:cNvPr id="12294" name="Rectangle 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latin typeface="Verdana" pitchFamily="34" charset="0"/>
                <a:cs typeface="+mn-cs"/>
              </a:defRPr>
            </a:lvl1pPr>
          </a:lstStyle>
          <a:p>
            <a:pPr fontAlgn="base">
              <a:spcBef>
                <a:spcPct val="0"/>
              </a:spcBef>
              <a:spcAft>
                <a:spcPct val="0"/>
              </a:spcAft>
              <a:defRPr/>
            </a:pPr>
            <a:fld id="{A5F52A39-2C89-48F4-9402-3F202A4FBA42}" type="slidenum">
              <a:rPr lang="fr-FR"/>
              <a:pPr fontAlgn="base">
                <a:spcBef>
                  <a:spcPct val="0"/>
                </a:spcBef>
                <a:spcAft>
                  <a:spcPct val="0"/>
                </a:spcAft>
                <a:defRPr/>
              </a:pPr>
              <a:t>‹N°›</a:t>
            </a:fld>
            <a:endParaRPr lang="fr-FR"/>
          </a:p>
        </p:txBody>
      </p:sp>
      <p:sp>
        <p:nvSpPr>
          <p:cNvPr id="1031" name="Rectangle 7"/>
          <p:cNvSpPr>
            <a:spLocks noChangeArrowheads="1"/>
          </p:cNvSpPr>
          <p:nvPr/>
        </p:nvSpPr>
        <p:spPr bwMode="auto">
          <a:xfrm>
            <a:off x="0" y="0"/>
            <a:ext cx="304800" cy="2286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0"/>
              </a:spcBef>
              <a:spcAft>
                <a:spcPct val="0"/>
              </a:spcAft>
              <a:defRPr/>
            </a:pPr>
            <a:endParaRPr lang="fr-FR" altLang="fr-FR" sz="2400">
              <a:solidFill>
                <a:srgbClr val="000000"/>
              </a:solidFill>
              <a:latin typeface="Times New Roman" pitchFamily="18" charset="0"/>
              <a:cs typeface="Arial" charset="0"/>
            </a:endParaRPr>
          </a:p>
        </p:txBody>
      </p:sp>
      <p:sp>
        <p:nvSpPr>
          <p:cNvPr id="12296" name="Line 8"/>
          <p:cNvSpPr>
            <a:spLocks noChangeShapeType="1"/>
          </p:cNvSpPr>
          <p:nvPr/>
        </p:nvSpPr>
        <p:spPr bwMode="auto">
          <a:xfrm>
            <a:off x="609600" y="1447800"/>
            <a:ext cx="107696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Calibri" pitchFamily="34" charset="0"/>
              <a:cs typeface="Arial" charset="0"/>
            </a:endParaRPr>
          </a:p>
        </p:txBody>
      </p:sp>
      <p:sp>
        <p:nvSpPr>
          <p:cNvPr id="1033" name="Rectangle 9"/>
          <p:cNvSpPr>
            <a:spLocks noChangeArrowheads="1"/>
          </p:cNvSpPr>
          <p:nvPr/>
        </p:nvSpPr>
        <p:spPr bwMode="auto">
          <a:xfrm>
            <a:off x="0" y="2286000"/>
            <a:ext cx="304800" cy="2286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0"/>
              </a:spcBef>
              <a:spcAft>
                <a:spcPct val="0"/>
              </a:spcAft>
              <a:defRPr/>
            </a:pPr>
            <a:endParaRPr lang="fr-FR" altLang="fr-FR" sz="2400">
              <a:solidFill>
                <a:srgbClr val="000000"/>
              </a:solidFill>
              <a:latin typeface="Times New Roman" pitchFamily="18" charset="0"/>
              <a:cs typeface="Arial" charset="0"/>
            </a:endParaRPr>
          </a:p>
        </p:txBody>
      </p:sp>
      <p:sp>
        <p:nvSpPr>
          <p:cNvPr id="1034" name="Rectangle 10"/>
          <p:cNvSpPr>
            <a:spLocks noChangeArrowheads="1"/>
          </p:cNvSpPr>
          <p:nvPr/>
        </p:nvSpPr>
        <p:spPr bwMode="auto">
          <a:xfrm>
            <a:off x="0" y="4572000"/>
            <a:ext cx="304800" cy="2286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0"/>
              </a:spcBef>
              <a:spcAft>
                <a:spcPct val="0"/>
              </a:spcAft>
              <a:defRPr/>
            </a:pPr>
            <a:endParaRPr lang="fr-FR" altLang="fr-FR" sz="2400">
              <a:solidFill>
                <a:srgbClr val="000000"/>
              </a:solidFill>
              <a:latin typeface="Times New Roman" pitchFamily="18" charset="0"/>
              <a:cs typeface="Arial" charset="0"/>
            </a:endParaRPr>
          </a:p>
        </p:txBody>
      </p:sp>
    </p:spTree>
    <p:extLst>
      <p:ext uri="{BB962C8B-B14F-4D97-AF65-F5344CB8AC3E}">
        <p14:creationId xmlns:p14="http://schemas.microsoft.com/office/powerpoint/2010/main" val="403901417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65" y="277834"/>
            <a:ext cx="1097280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240" tIns="44623" rIns="89240" bIns="44623" numCol="1" anchor="b" anchorCtr="0" compatLnSpc="1">
            <a:prstTxWarp prst="textNoShape">
              <a:avLst/>
            </a:prstTxWarp>
          </a:bodyPr>
          <a:lstStyle/>
          <a:p>
            <a:pPr lvl="0"/>
            <a:r>
              <a:rPr lang="fr-FR" altLang="fr-FR"/>
              <a:t>Cliquez pour modifier le style du titre</a:t>
            </a:r>
          </a:p>
        </p:txBody>
      </p:sp>
      <p:sp>
        <p:nvSpPr>
          <p:cNvPr id="1027" name="Rectangle 3"/>
          <p:cNvSpPr>
            <a:spLocks noGrp="1" noChangeArrowheads="1"/>
          </p:cNvSpPr>
          <p:nvPr>
            <p:ph type="body" idx="1"/>
          </p:nvPr>
        </p:nvSpPr>
        <p:spPr bwMode="auto">
          <a:xfrm>
            <a:off x="609665" y="1600480"/>
            <a:ext cx="10972801"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240" tIns="44623" rIns="89240" bIns="44623"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2292" name="Rectangle 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89240" tIns="44623" rIns="89240" bIns="44623" numCol="1" anchor="t" anchorCtr="0" compatLnSpc="1">
            <a:prstTxWarp prst="textNoShape">
              <a:avLst/>
            </a:prstTxWarp>
          </a:bodyPr>
          <a:lstStyle>
            <a:lvl1pPr>
              <a:defRPr sz="1000"/>
            </a:lvl1pPr>
          </a:lstStyle>
          <a:p>
            <a:pPr defTabSz="810403" fontAlgn="base">
              <a:spcBef>
                <a:spcPct val="0"/>
              </a:spcBef>
              <a:spcAft>
                <a:spcPct val="0"/>
              </a:spcAft>
              <a:defRPr/>
            </a:pPr>
            <a:endParaRPr lang="fr-FR">
              <a:solidFill>
                <a:srgbClr val="000000"/>
              </a:solidFill>
            </a:endParaRPr>
          </a:p>
        </p:txBody>
      </p:sp>
      <p:sp>
        <p:nvSpPr>
          <p:cNvPr id="12293" name="Rectangle 5"/>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89240" tIns="44623" rIns="89240" bIns="44623" numCol="1" anchor="t" anchorCtr="0" compatLnSpc="1">
            <a:prstTxWarp prst="textNoShape">
              <a:avLst/>
            </a:prstTxWarp>
          </a:bodyPr>
          <a:lstStyle>
            <a:lvl1pPr algn="ctr">
              <a:defRPr sz="1000"/>
            </a:lvl1pPr>
          </a:lstStyle>
          <a:p>
            <a:pPr defTabSz="810403" fontAlgn="base">
              <a:spcBef>
                <a:spcPct val="0"/>
              </a:spcBef>
              <a:spcAft>
                <a:spcPct val="0"/>
              </a:spcAft>
              <a:defRPr/>
            </a:pPr>
            <a:endParaRPr lang="fr-FR">
              <a:solidFill>
                <a:srgbClr val="000000"/>
              </a:solidFill>
            </a:endParaRPr>
          </a:p>
        </p:txBody>
      </p:sp>
      <p:sp>
        <p:nvSpPr>
          <p:cNvPr id="12294" name="Rectangle 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89240" tIns="44623" rIns="89240" bIns="44623" numCol="1" anchor="t" anchorCtr="0" compatLnSpc="1">
            <a:prstTxWarp prst="textNoShape">
              <a:avLst/>
            </a:prstTxWarp>
          </a:bodyPr>
          <a:lstStyle>
            <a:lvl1pPr algn="r">
              <a:defRPr sz="1000"/>
            </a:lvl1pPr>
          </a:lstStyle>
          <a:p>
            <a:pPr defTabSz="810403" fontAlgn="base">
              <a:spcBef>
                <a:spcPct val="0"/>
              </a:spcBef>
              <a:spcAft>
                <a:spcPct val="0"/>
              </a:spcAft>
              <a:defRPr/>
            </a:pPr>
            <a:fld id="{A7F3B739-4CAC-4981-AA63-240BD9D96624}" type="slidenum">
              <a:rPr lang="fr-FR" smtClean="0">
                <a:solidFill>
                  <a:srgbClr val="000000"/>
                </a:solidFill>
              </a:rPr>
              <a:pPr defTabSz="810403" fontAlgn="base">
                <a:spcBef>
                  <a:spcPct val="0"/>
                </a:spcBef>
                <a:spcAft>
                  <a:spcPct val="0"/>
                </a:spcAft>
                <a:defRPr/>
              </a:pPr>
              <a:t>‹N°›</a:t>
            </a:fld>
            <a:endParaRPr lang="fr-FR">
              <a:solidFill>
                <a:srgbClr val="000000"/>
              </a:solidFill>
            </a:endParaRPr>
          </a:p>
        </p:txBody>
      </p:sp>
      <p:sp>
        <p:nvSpPr>
          <p:cNvPr id="1031" name="Rectangle 7"/>
          <p:cNvSpPr>
            <a:spLocks noChangeArrowheads="1"/>
          </p:cNvSpPr>
          <p:nvPr/>
        </p:nvSpPr>
        <p:spPr bwMode="auto">
          <a:xfrm>
            <a:off x="0" y="0"/>
            <a:ext cx="304800" cy="2286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240" tIns="44623" rIns="89240" bIns="44623"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10403" eaLnBrk="1" fontAlgn="base" hangingPunct="1">
              <a:spcBef>
                <a:spcPct val="0"/>
              </a:spcBef>
              <a:spcAft>
                <a:spcPct val="0"/>
              </a:spcAft>
              <a:defRPr/>
            </a:pPr>
            <a:endParaRPr lang="fr-FR" altLang="fr-FR" sz="2400">
              <a:solidFill>
                <a:srgbClr val="000000"/>
              </a:solidFill>
              <a:latin typeface="Times New Roman" pitchFamily="18" charset="0"/>
            </a:endParaRPr>
          </a:p>
        </p:txBody>
      </p:sp>
      <p:sp>
        <p:nvSpPr>
          <p:cNvPr id="1032" name="Line 8"/>
          <p:cNvSpPr>
            <a:spLocks noChangeShapeType="1"/>
          </p:cNvSpPr>
          <p:nvPr/>
        </p:nvSpPr>
        <p:spPr bwMode="auto">
          <a:xfrm>
            <a:off x="609600" y="1447800"/>
            <a:ext cx="107696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89240" tIns="44623" rIns="89240" bIns="44623"/>
          <a:lstStyle/>
          <a:p>
            <a:pPr defTabSz="810403" fontAlgn="base">
              <a:spcBef>
                <a:spcPct val="0"/>
              </a:spcBef>
              <a:spcAft>
                <a:spcPct val="0"/>
              </a:spcAft>
            </a:pPr>
            <a:endParaRPr lang="fr-FR" sz="1600">
              <a:solidFill>
                <a:srgbClr val="000000"/>
              </a:solidFill>
            </a:endParaRPr>
          </a:p>
        </p:txBody>
      </p:sp>
      <p:sp>
        <p:nvSpPr>
          <p:cNvPr id="1033" name="Rectangle 9"/>
          <p:cNvSpPr>
            <a:spLocks noChangeArrowheads="1"/>
          </p:cNvSpPr>
          <p:nvPr/>
        </p:nvSpPr>
        <p:spPr bwMode="auto">
          <a:xfrm>
            <a:off x="0" y="2286000"/>
            <a:ext cx="304800" cy="2286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240" tIns="44623" rIns="89240" bIns="44623"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10403" eaLnBrk="1" fontAlgn="base" hangingPunct="1">
              <a:spcBef>
                <a:spcPct val="0"/>
              </a:spcBef>
              <a:spcAft>
                <a:spcPct val="0"/>
              </a:spcAft>
              <a:defRPr/>
            </a:pPr>
            <a:endParaRPr lang="fr-FR" altLang="fr-FR" sz="2400">
              <a:solidFill>
                <a:srgbClr val="000000"/>
              </a:solidFill>
              <a:latin typeface="Times New Roman" pitchFamily="18" charset="0"/>
            </a:endParaRPr>
          </a:p>
        </p:txBody>
      </p:sp>
      <p:sp>
        <p:nvSpPr>
          <p:cNvPr id="1034" name="Rectangle 10"/>
          <p:cNvSpPr>
            <a:spLocks noChangeArrowheads="1"/>
          </p:cNvSpPr>
          <p:nvPr/>
        </p:nvSpPr>
        <p:spPr bwMode="auto">
          <a:xfrm>
            <a:off x="0" y="4572000"/>
            <a:ext cx="304800" cy="2286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240" tIns="44623" rIns="89240" bIns="44623"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810403" eaLnBrk="1" fontAlgn="base" hangingPunct="1">
              <a:spcBef>
                <a:spcPct val="0"/>
              </a:spcBef>
              <a:spcAft>
                <a:spcPct val="0"/>
              </a:spcAft>
              <a:defRPr/>
            </a:pPr>
            <a:endParaRPr lang="fr-FR" altLang="fr-FR" sz="2400">
              <a:solidFill>
                <a:srgbClr val="000000"/>
              </a:solidFill>
              <a:latin typeface="Times New Roman" pitchFamily="18" charset="0"/>
            </a:endParaRPr>
          </a:p>
        </p:txBody>
      </p:sp>
    </p:spTree>
    <p:extLst>
      <p:ext uri="{BB962C8B-B14F-4D97-AF65-F5344CB8AC3E}">
        <p14:creationId xmlns:p14="http://schemas.microsoft.com/office/powerpoint/2010/main" val="113557298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46652" algn="l" rtl="0" fontAlgn="base">
        <a:spcBef>
          <a:spcPct val="0"/>
        </a:spcBef>
        <a:spcAft>
          <a:spcPct val="0"/>
        </a:spcAft>
        <a:defRPr sz="4400">
          <a:solidFill>
            <a:schemeClr val="tx2"/>
          </a:solidFill>
          <a:latin typeface="Garamond" pitchFamily="18" charset="0"/>
        </a:defRPr>
      </a:lvl6pPr>
      <a:lvl7pPr marL="893318" algn="l" rtl="0" fontAlgn="base">
        <a:spcBef>
          <a:spcPct val="0"/>
        </a:spcBef>
        <a:spcAft>
          <a:spcPct val="0"/>
        </a:spcAft>
        <a:defRPr sz="4400">
          <a:solidFill>
            <a:schemeClr val="tx2"/>
          </a:solidFill>
          <a:latin typeface="Garamond" pitchFamily="18" charset="0"/>
        </a:defRPr>
      </a:lvl7pPr>
      <a:lvl8pPr marL="1339977" algn="l" rtl="0" fontAlgn="base">
        <a:spcBef>
          <a:spcPct val="0"/>
        </a:spcBef>
        <a:spcAft>
          <a:spcPct val="0"/>
        </a:spcAft>
        <a:defRPr sz="4400">
          <a:solidFill>
            <a:schemeClr val="tx2"/>
          </a:solidFill>
          <a:latin typeface="Garamond" pitchFamily="18" charset="0"/>
        </a:defRPr>
      </a:lvl8pPr>
      <a:lvl9pPr marL="1786640" algn="l" rtl="0" fontAlgn="base">
        <a:spcBef>
          <a:spcPct val="0"/>
        </a:spcBef>
        <a:spcAft>
          <a:spcPct val="0"/>
        </a:spcAft>
        <a:defRPr sz="4400">
          <a:solidFill>
            <a:schemeClr val="tx2"/>
          </a:solidFill>
          <a:latin typeface="Garamond" pitchFamily="18" charset="0"/>
        </a:defRPr>
      </a:lvl9pPr>
    </p:titleStyle>
    <p:bodyStyle>
      <a:lvl1pPr marL="334994" indent="-334994"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25815" indent="-279167"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16655" indent="-223329"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563277" indent="-223329" algn="l" rtl="0" eaLnBrk="0" fontAlgn="base" hangingPunct="0">
        <a:spcBef>
          <a:spcPct val="20000"/>
        </a:spcBef>
        <a:spcAft>
          <a:spcPct val="0"/>
        </a:spcAft>
        <a:buClr>
          <a:schemeClr val="bg2"/>
        </a:buClr>
        <a:buFont typeface="Wingdings" pitchFamily="2" charset="2"/>
        <a:buChar char="§"/>
        <a:defRPr>
          <a:solidFill>
            <a:schemeClr val="tx1"/>
          </a:solidFill>
          <a:latin typeface="+mn-lt"/>
        </a:defRPr>
      </a:lvl4pPr>
      <a:lvl5pPr marL="2009962" indent="-223329"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defRPr>
      </a:lvl5pPr>
      <a:lvl6pPr marL="2456625" indent="-223329"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03280" indent="-223329"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349943" indent="-223329"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796592" indent="-223329"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fr-FR"/>
      </a:defPPr>
      <a:lvl1pPr marL="0" algn="l" defTabSz="893318" rtl="0" eaLnBrk="1" latinLnBrk="0" hangingPunct="1">
        <a:defRPr sz="1800" kern="1200">
          <a:solidFill>
            <a:schemeClr val="tx1"/>
          </a:solidFill>
          <a:latin typeface="+mn-lt"/>
          <a:ea typeface="+mn-ea"/>
          <a:cs typeface="+mn-cs"/>
        </a:defRPr>
      </a:lvl1pPr>
      <a:lvl2pPr marL="446652" algn="l" defTabSz="893318" rtl="0" eaLnBrk="1" latinLnBrk="0" hangingPunct="1">
        <a:defRPr sz="1800" kern="1200">
          <a:solidFill>
            <a:schemeClr val="tx1"/>
          </a:solidFill>
          <a:latin typeface="+mn-lt"/>
          <a:ea typeface="+mn-ea"/>
          <a:cs typeface="+mn-cs"/>
        </a:defRPr>
      </a:lvl2pPr>
      <a:lvl3pPr marL="893318" algn="l" defTabSz="893318" rtl="0" eaLnBrk="1" latinLnBrk="0" hangingPunct="1">
        <a:defRPr sz="1800" kern="1200">
          <a:solidFill>
            <a:schemeClr val="tx1"/>
          </a:solidFill>
          <a:latin typeface="+mn-lt"/>
          <a:ea typeface="+mn-ea"/>
          <a:cs typeface="+mn-cs"/>
        </a:defRPr>
      </a:lvl3pPr>
      <a:lvl4pPr marL="1339977" algn="l" defTabSz="893318" rtl="0" eaLnBrk="1" latinLnBrk="0" hangingPunct="1">
        <a:defRPr sz="1800" kern="1200">
          <a:solidFill>
            <a:schemeClr val="tx1"/>
          </a:solidFill>
          <a:latin typeface="+mn-lt"/>
          <a:ea typeface="+mn-ea"/>
          <a:cs typeface="+mn-cs"/>
        </a:defRPr>
      </a:lvl4pPr>
      <a:lvl5pPr marL="1786640" algn="l" defTabSz="893318" rtl="0" eaLnBrk="1" latinLnBrk="0" hangingPunct="1">
        <a:defRPr sz="1800" kern="1200">
          <a:solidFill>
            <a:schemeClr val="tx1"/>
          </a:solidFill>
          <a:latin typeface="+mn-lt"/>
          <a:ea typeface="+mn-ea"/>
          <a:cs typeface="+mn-cs"/>
        </a:defRPr>
      </a:lvl5pPr>
      <a:lvl6pPr marL="2233298" algn="l" defTabSz="893318" rtl="0" eaLnBrk="1" latinLnBrk="0" hangingPunct="1">
        <a:defRPr sz="1800" kern="1200">
          <a:solidFill>
            <a:schemeClr val="tx1"/>
          </a:solidFill>
          <a:latin typeface="+mn-lt"/>
          <a:ea typeface="+mn-ea"/>
          <a:cs typeface="+mn-cs"/>
        </a:defRPr>
      </a:lvl6pPr>
      <a:lvl7pPr marL="2679941" algn="l" defTabSz="893318" rtl="0" eaLnBrk="1" latinLnBrk="0" hangingPunct="1">
        <a:defRPr sz="1800" kern="1200">
          <a:solidFill>
            <a:schemeClr val="tx1"/>
          </a:solidFill>
          <a:latin typeface="+mn-lt"/>
          <a:ea typeface="+mn-ea"/>
          <a:cs typeface="+mn-cs"/>
        </a:defRPr>
      </a:lvl7pPr>
      <a:lvl8pPr marL="3126602" algn="l" defTabSz="893318" rtl="0" eaLnBrk="1" latinLnBrk="0" hangingPunct="1">
        <a:defRPr sz="1800" kern="1200">
          <a:solidFill>
            <a:schemeClr val="tx1"/>
          </a:solidFill>
          <a:latin typeface="+mn-lt"/>
          <a:ea typeface="+mn-ea"/>
          <a:cs typeface="+mn-cs"/>
        </a:defRPr>
      </a:lvl8pPr>
      <a:lvl9pPr marL="3573276" algn="l" defTabSz="8933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0.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7.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8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83.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8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3.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8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73.xml"/><Relationship Id="rId5" Type="http://schemas.openxmlformats.org/officeDocument/2006/relationships/image" Target="../media/image17.jpe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78.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196.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0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17.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MODULE PREPARATION DE L’ECRITURE	</a:t>
            </a:r>
          </a:p>
        </p:txBody>
      </p:sp>
      <p:sp>
        <p:nvSpPr>
          <p:cNvPr id="3" name="Sous-titre 2"/>
          <p:cNvSpPr>
            <a:spLocks noGrp="1"/>
          </p:cNvSpPr>
          <p:nvPr>
            <p:ph type="subTitle" idx="1"/>
          </p:nvPr>
        </p:nvSpPr>
        <p:spPr/>
        <p:txBody>
          <a:bodyPr/>
          <a:lstStyle/>
          <a:p>
            <a:r>
              <a:rPr lang="fr-FR" dirty="0" err="1"/>
              <a:t>ppt</a:t>
            </a:r>
            <a:r>
              <a:rPr lang="fr-FR" dirty="0"/>
              <a:t> pour le formateur</a:t>
            </a:r>
          </a:p>
        </p:txBody>
      </p:sp>
    </p:spTree>
    <p:extLst>
      <p:ext uri="{BB962C8B-B14F-4D97-AF65-F5344CB8AC3E}">
        <p14:creationId xmlns:p14="http://schemas.microsoft.com/office/powerpoint/2010/main" val="1903284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707563" y="1730569"/>
            <a:ext cx="3552827" cy="85725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9192" tIns="44598" rIns="89192" bIns="44598" anchor="ctr"/>
          <a:lstStyle/>
          <a:p>
            <a:pPr algn="ctr" defTabSz="803213">
              <a:defRPr/>
            </a:pPr>
            <a:r>
              <a:rPr lang="fr-FR" sz="2000" b="1" cap="all" dirty="0">
                <a:solidFill>
                  <a:srgbClr val="FFFFFF"/>
                </a:solidFill>
              </a:rPr>
              <a:t>linguistique</a:t>
            </a:r>
          </a:p>
        </p:txBody>
      </p:sp>
      <p:sp>
        <p:nvSpPr>
          <p:cNvPr id="9" name="Rectangle à coins arrondis 8"/>
          <p:cNvSpPr/>
          <p:nvPr/>
        </p:nvSpPr>
        <p:spPr>
          <a:xfrm>
            <a:off x="677202" y="5911325"/>
            <a:ext cx="3413349" cy="718568"/>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9192" tIns="44598" rIns="89192" bIns="44598" anchor="ctr"/>
          <a:lstStyle/>
          <a:p>
            <a:pPr algn="ctr" defTabSz="803213">
              <a:defRPr/>
            </a:pPr>
            <a:r>
              <a:rPr lang="fr-FR" sz="2000" b="1" cap="all" dirty="0" err="1">
                <a:solidFill>
                  <a:srgbClr val="FFFFFF"/>
                </a:solidFill>
              </a:rPr>
              <a:t>affectiF</a:t>
            </a:r>
            <a:endParaRPr lang="fr-FR" sz="2000" b="1" cap="all" dirty="0">
              <a:solidFill>
                <a:srgbClr val="FFFFFF"/>
              </a:solidFill>
            </a:endParaRPr>
          </a:p>
        </p:txBody>
      </p:sp>
      <p:sp>
        <p:nvSpPr>
          <p:cNvPr id="11" name="Rectangle à coins arrondis 10"/>
          <p:cNvSpPr/>
          <p:nvPr/>
        </p:nvSpPr>
        <p:spPr>
          <a:xfrm>
            <a:off x="561987" y="3008864"/>
            <a:ext cx="3643668" cy="790575"/>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6"/>
          </a:lnRef>
          <a:fillRef idx="3">
            <a:schemeClr val="accent6"/>
          </a:fillRef>
          <a:effectRef idx="3">
            <a:schemeClr val="accent6"/>
          </a:effectRef>
          <a:fontRef idx="minor">
            <a:schemeClr val="lt1"/>
          </a:fontRef>
        </p:style>
        <p:txBody>
          <a:bodyPr lIns="89192" tIns="44598" rIns="89192" bIns="44598" anchor="ctr"/>
          <a:lstStyle/>
          <a:p>
            <a:pPr algn="ctr" defTabSz="803213">
              <a:defRPr/>
            </a:pPr>
            <a:r>
              <a:rPr lang="fr-FR" sz="2000" b="1" cap="all" dirty="0" err="1">
                <a:solidFill>
                  <a:srgbClr val="FFFFFF"/>
                </a:solidFill>
              </a:rPr>
              <a:t>graphomoteur</a:t>
            </a:r>
            <a:endParaRPr lang="fr-FR" sz="2000" b="1" cap="all" dirty="0">
              <a:solidFill>
                <a:srgbClr val="FFFFFF"/>
              </a:solidFill>
            </a:endParaRPr>
          </a:p>
        </p:txBody>
      </p:sp>
      <p:sp>
        <p:nvSpPr>
          <p:cNvPr id="13" name="Rectangle à coins arrondis 12"/>
          <p:cNvSpPr/>
          <p:nvPr/>
        </p:nvSpPr>
        <p:spPr>
          <a:xfrm>
            <a:off x="664559" y="4278217"/>
            <a:ext cx="3491619" cy="941810"/>
          </a:xfrm>
          <a:prstGeom prst="roundRect">
            <a:avLst/>
          </a:prstGeom>
          <a:gradFill flip="none" rotWithShape="1">
            <a:gsLst>
              <a:gs pos="0">
                <a:schemeClr val="accent3">
                  <a:lumMod val="85000"/>
                  <a:shade val="30000"/>
                  <a:satMod val="115000"/>
                </a:schemeClr>
              </a:gs>
              <a:gs pos="50000">
                <a:schemeClr val="accent3">
                  <a:lumMod val="85000"/>
                  <a:shade val="67500"/>
                  <a:satMod val="115000"/>
                </a:schemeClr>
              </a:gs>
              <a:gs pos="100000">
                <a:schemeClr val="accent3">
                  <a:lumMod val="85000"/>
                  <a:shade val="100000"/>
                  <a:satMod val="115000"/>
                </a:schemeClr>
              </a:gs>
            </a:gsLst>
            <a:lin ang="16200000" scaled="1"/>
            <a:tileRect/>
          </a:gradFill>
        </p:spPr>
        <p:style>
          <a:lnRef idx="0">
            <a:schemeClr val="accent2"/>
          </a:lnRef>
          <a:fillRef idx="3">
            <a:schemeClr val="accent2"/>
          </a:fillRef>
          <a:effectRef idx="3">
            <a:schemeClr val="accent2"/>
          </a:effectRef>
          <a:fontRef idx="minor">
            <a:schemeClr val="lt1"/>
          </a:fontRef>
        </p:style>
        <p:txBody>
          <a:bodyPr lIns="89192" tIns="44598" rIns="89192" bIns="44598" anchor="ctr"/>
          <a:lstStyle/>
          <a:p>
            <a:pPr algn="ctr" defTabSz="803213">
              <a:defRPr/>
            </a:pPr>
            <a:r>
              <a:rPr lang="fr-FR" sz="2000" b="1" cap="all" dirty="0">
                <a:solidFill>
                  <a:srgbClr val="FFFFFF"/>
                </a:solidFill>
              </a:rPr>
              <a:t>supports et outils</a:t>
            </a:r>
            <a:endParaRPr lang="fr-FR" sz="2000" cap="all" dirty="0">
              <a:solidFill>
                <a:srgbClr val="FFFFFF"/>
              </a:solidFill>
            </a:endParaRPr>
          </a:p>
        </p:txBody>
      </p:sp>
      <p:sp>
        <p:nvSpPr>
          <p:cNvPr id="21" name="ZoneTexte 20">
            <a:extLst>
              <a:ext uri="{FF2B5EF4-FFF2-40B4-BE49-F238E27FC236}">
                <a16:creationId xmlns:a16="http://schemas.microsoft.com/office/drawing/2014/main" id="{FF61D248-D951-4FA9-B6A2-D52192AC6766}"/>
              </a:ext>
            </a:extLst>
          </p:cNvPr>
          <p:cNvSpPr txBox="1"/>
          <p:nvPr/>
        </p:nvSpPr>
        <p:spPr>
          <a:xfrm>
            <a:off x="725691" y="414546"/>
            <a:ext cx="11292447" cy="1082980"/>
          </a:xfrm>
          <a:prstGeom prst="rect">
            <a:avLst/>
          </a:prstGeom>
          <a:noFill/>
          <a:ln>
            <a:solidFill>
              <a:schemeClr val="accent1"/>
            </a:solidFill>
          </a:ln>
        </p:spPr>
        <p:txBody>
          <a:bodyPr wrap="square" lIns="81902" tIns="40953" rIns="81902" bIns="40953" rtlCol="0">
            <a:spAutoFit/>
          </a:bodyPr>
          <a:lstStyle/>
          <a:p>
            <a:pPr algn="ctr" defTabSz="803213"/>
            <a:r>
              <a:rPr lang="fr-FR" sz="2900" dirty="0">
                <a:solidFill>
                  <a:srgbClr val="666600"/>
                </a:solidFill>
              </a:rPr>
              <a:t>Quelques exemples pour chaque dimension</a:t>
            </a:r>
          </a:p>
          <a:p>
            <a:pPr algn="ctr" defTabSz="803213"/>
            <a:endParaRPr lang="fr-FR" sz="3600" b="1" dirty="0">
              <a:solidFill>
                <a:srgbClr val="999900"/>
              </a:solidFill>
              <a:latin typeface="Garamond"/>
            </a:endParaRPr>
          </a:p>
        </p:txBody>
      </p:sp>
      <p:sp>
        <p:nvSpPr>
          <p:cNvPr id="4" name="ZoneTexte 3"/>
          <p:cNvSpPr txBox="1"/>
          <p:nvPr/>
        </p:nvSpPr>
        <p:spPr>
          <a:xfrm>
            <a:off x="4615475" y="2859639"/>
            <a:ext cx="7042416" cy="776041"/>
          </a:xfrm>
          <a:prstGeom prst="rect">
            <a:avLst/>
          </a:prstGeom>
          <a:noFill/>
        </p:spPr>
        <p:txBody>
          <a:bodyPr wrap="square" lIns="82737" tIns="41368" rIns="82737" bIns="41368" rtlCol="0">
            <a:spAutoFit/>
          </a:bodyPr>
          <a:lstStyle/>
          <a:p>
            <a:pPr marL="258560" indent="-258560" defTabSz="808154">
              <a:buFont typeface="Arial" panose="020B0604020202020204" pitchFamily="34" charset="0"/>
              <a:buChar char="•"/>
            </a:pPr>
            <a:r>
              <a:rPr lang="fr-FR" sz="1500" dirty="0">
                <a:solidFill>
                  <a:srgbClr val="000000"/>
                </a:solidFill>
              </a:rPr>
              <a:t>Poids  très important du geste d’écriture au début de l’apprentissage</a:t>
            </a:r>
          </a:p>
          <a:p>
            <a:pPr marL="258560" indent="-258560" defTabSz="808154">
              <a:buFont typeface="Arial" panose="020B0604020202020204" pitchFamily="34" charset="0"/>
              <a:buChar char="•"/>
            </a:pPr>
            <a:r>
              <a:rPr lang="fr-FR" sz="1500" dirty="0">
                <a:solidFill>
                  <a:srgbClr val="000000"/>
                </a:solidFill>
              </a:rPr>
              <a:t>Rôle de la position du scripteur et de ses outils, de la tenue de l’outil,  de la pression </a:t>
            </a:r>
          </a:p>
        </p:txBody>
      </p:sp>
      <p:sp>
        <p:nvSpPr>
          <p:cNvPr id="6" name="ZoneTexte 5"/>
          <p:cNvSpPr txBox="1"/>
          <p:nvPr/>
        </p:nvSpPr>
        <p:spPr>
          <a:xfrm>
            <a:off x="4702579" y="4278240"/>
            <a:ext cx="7315559" cy="1006874"/>
          </a:xfrm>
          <a:prstGeom prst="rect">
            <a:avLst/>
          </a:prstGeom>
          <a:noFill/>
        </p:spPr>
        <p:txBody>
          <a:bodyPr wrap="square" lIns="82737" tIns="41368" rIns="82737" bIns="41368" rtlCol="0">
            <a:spAutoFit/>
          </a:bodyPr>
          <a:lstStyle/>
          <a:p>
            <a:pPr marL="258560" indent="-258560" defTabSz="808154">
              <a:buFont typeface="Arial" panose="020B0604020202020204" pitchFamily="34" charset="0"/>
              <a:buChar char="•"/>
            </a:pPr>
            <a:r>
              <a:rPr lang="fr-FR" sz="1500" dirty="0">
                <a:solidFill>
                  <a:srgbClr val="000000"/>
                </a:solidFill>
              </a:rPr>
              <a:t>Influence de l’écran, du clavier, de la taille et de l’orientation du support, du lignage, de l’outil scripteur (« Les outils nous </a:t>
            </a:r>
            <a:r>
              <a:rPr lang="fr-FR" sz="1500" dirty="0" err="1">
                <a:solidFill>
                  <a:srgbClr val="000000"/>
                </a:solidFill>
              </a:rPr>
              <a:t>scripturalisent</a:t>
            </a:r>
            <a:r>
              <a:rPr lang="fr-FR" sz="1500" dirty="0">
                <a:solidFill>
                  <a:srgbClr val="000000"/>
                </a:solidFill>
              </a:rPr>
              <a:t> »)</a:t>
            </a:r>
          </a:p>
          <a:p>
            <a:pPr marL="258560" indent="-258560" defTabSz="808154">
              <a:buFont typeface="Arial" panose="020B0604020202020204" pitchFamily="34" charset="0"/>
              <a:buChar char="•"/>
            </a:pPr>
            <a:r>
              <a:rPr lang="fr-FR" sz="1500" dirty="0">
                <a:solidFill>
                  <a:srgbClr val="000000"/>
                </a:solidFill>
              </a:rPr>
              <a:t>Importance des outils –aides (répertoires, frise alphabétique…)</a:t>
            </a:r>
          </a:p>
        </p:txBody>
      </p:sp>
      <p:sp>
        <p:nvSpPr>
          <p:cNvPr id="8" name="ZoneTexte 7"/>
          <p:cNvSpPr txBox="1"/>
          <p:nvPr/>
        </p:nvSpPr>
        <p:spPr>
          <a:xfrm>
            <a:off x="4702571" y="5785840"/>
            <a:ext cx="7214740" cy="776041"/>
          </a:xfrm>
          <a:prstGeom prst="rect">
            <a:avLst/>
          </a:prstGeom>
          <a:noFill/>
        </p:spPr>
        <p:txBody>
          <a:bodyPr wrap="square" lIns="82737" tIns="41368" rIns="82737" bIns="41368" rtlCol="0">
            <a:spAutoFit/>
          </a:bodyPr>
          <a:lstStyle/>
          <a:p>
            <a:pPr marL="258560" indent="-258560" defTabSz="808154">
              <a:buFont typeface="Arial" panose="020B0604020202020204" pitchFamily="34" charset="0"/>
              <a:buChar char="•"/>
            </a:pPr>
            <a:r>
              <a:rPr lang="fr-FR" sz="1500" dirty="0">
                <a:solidFill>
                  <a:srgbClr val="000000"/>
                </a:solidFill>
              </a:rPr>
              <a:t>goût pour l’écriture</a:t>
            </a:r>
          </a:p>
          <a:p>
            <a:pPr marL="258560" indent="-258560" defTabSz="808154">
              <a:buFont typeface="Arial" panose="020B0604020202020204" pitchFamily="34" charset="0"/>
              <a:buChar char="•"/>
            </a:pPr>
            <a:r>
              <a:rPr lang="fr-FR" sz="1500" dirty="0">
                <a:solidFill>
                  <a:srgbClr val="000000"/>
                </a:solidFill>
              </a:rPr>
              <a:t>Implication dans l’écriture du sujet scripteur </a:t>
            </a:r>
          </a:p>
          <a:p>
            <a:pPr marL="258560" indent="-258560" defTabSz="808154">
              <a:buFont typeface="Arial" panose="020B0604020202020204" pitchFamily="34" charset="0"/>
              <a:buChar char="•"/>
            </a:pPr>
            <a:r>
              <a:rPr lang="fr-FR" sz="1500" dirty="0">
                <a:solidFill>
                  <a:srgbClr val="000000"/>
                </a:solidFill>
              </a:rPr>
              <a:t>rapport à l’écriture</a:t>
            </a:r>
          </a:p>
        </p:txBody>
      </p:sp>
      <p:sp>
        <p:nvSpPr>
          <p:cNvPr id="10" name="ZoneTexte 9"/>
          <p:cNvSpPr txBox="1"/>
          <p:nvPr/>
        </p:nvSpPr>
        <p:spPr>
          <a:xfrm>
            <a:off x="4626251" y="1614756"/>
            <a:ext cx="7391872" cy="776041"/>
          </a:xfrm>
          <a:prstGeom prst="rect">
            <a:avLst/>
          </a:prstGeom>
          <a:noFill/>
        </p:spPr>
        <p:txBody>
          <a:bodyPr wrap="square" lIns="82737" tIns="41368" rIns="82737" bIns="41368" rtlCol="0">
            <a:spAutoFit/>
          </a:bodyPr>
          <a:lstStyle/>
          <a:p>
            <a:pPr marL="258560" indent="-258560" defTabSz="808154">
              <a:buFont typeface="Arial" panose="020B0604020202020204" pitchFamily="34" charset="0"/>
              <a:buChar char="•"/>
            </a:pPr>
            <a:r>
              <a:rPr lang="fr-FR" sz="1500" dirty="0">
                <a:solidFill>
                  <a:srgbClr val="000000"/>
                </a:solidFill>
              </a:rPr>
              <a:t>Encodage phonographique et orthographique, découpage en mots, en phrases en paragraphes, construction syntaxique, choix lexicaux,  ponctuation, concordance des temps…</a:t>
            </a:r>
          </a:p>
        </p:txBody>
      </p:sp>
    </p:spTree>
    <p:extLst>
      <p:ext uri="{BB962C8B-B14F-4D97-AF65-F5344CB8AC3E}">
        <p14:creationId xmlns:p14="http://schemas.microsoft.com/office/powerpoint/2010/main" val="746847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979572" y="4903013"/>
            <a:ext cx="3358797" cy="922812"/>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1">
            <a:schemeClr val="accent6"/>
          </a:lnRef>
          <a:fillRef idx="3">
            <a:schemeClr val="accent6"/>
          </a:fillRef>
          <a:effectRef idx="2">
            <a:schemeClr val="accent6"/>
          </a:effectRef>
          <a:fontRef idx="minor">
            <a:schemeClr val="lt1"/>
          </a:fontRef>
        </p:style>
        <p:txBody>
          <a:bodyPr lIns="89192" tIns="44598" rIns="89192" bIns="44598" anchor="ctr"/>
          <a:lstStyle/>
          <a:p>
            <a:pPr algn="ctr" defTabSz="803213">
              <a:defRPr/>
            </a:pPr>
            <a:r>
              <a:rPr lang="fr-FR" sz="2000" b="1" cap="all" dirty="0" err="1">
                <a:solidFill>
                  <a:srgbClr val="FFFFFF"/>
                </a:solidFill>
              </a:rPr>
              <a:t>cognitiF</a:t>
            </a:r>
            <a:endParaRPr lang="fr-FR" sz="2000" b="1" cap="all" dirty="0">
              <a:solidFill>
                <a:srgbClr val="FFFFFF"/>
              </a:solidFill>
            </a:endParaRPr>
          </a:p>
        </p:txBody>
      </p:sp>
      <p:sp>
        <p:nvSpPr>
          <p:cNvPr id="7" name="Rectangle à coins arrondis 6"/>
          <p:cNvSpPr/>
          <p:nvPr/>
        </p:nvSpPr>
        <p:spPr>
          <a:xfrm>
            <a:off x="881875" y="3363675"/>
            <a:ext cx="3456516" cy="973138"/>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9192" tIns="44598" rIns="89192" bIns="44598" anchor="ctr"/>
          <a:lstStyle/>
          <a:p>
            <a:pPr algn="ctr" defTabSz="803213">
              <a:defRPr/>
            </a:pPr>
            <a:r>
              <a:rPr lang="fr-FR" sz="2000" b="1" cap="all" dirty="0">
                <a:solidFill>
                  <a:srgbClr val="FFFFFF"/>
                </a:solidFill>
              </a:rPr>
              <a:t>situations</a:t>
            </a:r>
            <a:r>
              <a:rPr lang="fr-FR" sz="2000" b="1" cap="all" dirty="0">
                <a:solidFill>
                  <a:srgbClr val="000000"/>
                </a:solidFill>
              </a:rPr>
              <a:t> </a:t>
            </a:r>
            <a:r>
              <a:rPr lang="fr-FR" sz="2000" b="1" cap="all" dirty="0">
                <a:solidFill>
                  <a:srgbClr val="FFFFFF"/>
                </a:solidFill>
              </a:rPr>
              <a:t>langagières</a:t>
            </a:r>
          </a:p>
        </p:txBody>
      </p:sp>
      <p:sp>
        <p:nvSpPr>
          <p:cNvPr id="8" name="Rectangle à coins arrondis 7"/>
          <p:cNvSpPr/>
          <p:nvPr/>
        </p:nvSpPr>
        <p:spPr>
          <a:xfrm>
            <a:off x="880326" y="1861241"/>
            <a:ext cx="3360373" cy="880409"/>
          </a:xfrm>
          <a:prstGeom prst="round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9192" tIns="44598" rIns="89192" bIns="44598" anchor="ctr"/>
          <a:lstStyle/>
          <a:p>
            <a:pPr algn="ctr" defTabSz="803213">
              <a:defRPr/>
            </a:pPr>
            <a:r>
              <a:rPr lang="fr-FR" sz="2000" b="1" dirty="0">
                <a:solidFill>
                  <a:srgbClr val="FFFFFF"/>
                </a:solidFill>
              </a:rPr>
              <a:t>LECTURE</a:t>
            </a:r>
            <a:endParaRPr lang="fr-FR" sz="2000" b="1" cap="all" dirty="0">
              <a:solidFill>
                <a:srgbClr val="FFFFFF"/>
              </a:solidFill>
            </a:endParaRPr>
          </a:p>
        </p:txBody>
      </p:sp>
      <p:sp>
        <p:nvSpPr>
          <p:cNvPr id="21" name="ZoneTexte 20">
            <a:extLst>
              <a:ext uri="{FF2B5EF4-FFF2-40B4-BE49-F238E27FC236}">
                <a16:creationId xmlns:a16="http://schemas.microsoft.com/office/drawing/2014/main" id="{FF61D248-D951-4FA9-B6A2-D52192AC6766}"/>
              </a:ext>
            </a:extLst>
          </p:cNvPr>
          <p:cNvSpPr txBox="1"/>
          <p:nvPr/>
        </p:nvSpPr>
        <p:spPr>
          <a:xfrm>
            <a:off x="725679" y="135338"/>
            <a:ext cx="11205357" cy="1652366"/>
          </a:xfrm>
          <a:prstGeom prst="rect">
            <a:avLst/>
          </a:prstGeom>
          <a:noFill/>
          <a:ln>
            <a:solidFill>
              <a:schemeClr val="accent1"/>
            </a:solidFill>
          </a:ln>
        </p:spPr>
        <p:txBody>
          <a:bodyPr wrap="square" lIns="81902" tIns="40953" rIns="81902" bIns="40953" rtlCol="0">
            <a:spAutoFit/>
          </a:bodyPr>
          <a:lstStyle/>
          <a:p>
            <a:pPr algn="ctr" defTabSz="803213"/>
            <a:endParaRPr lang="fr-FR" sz="2900" dirty="0">
              <a:solidFill>
                <a:srgbClr val="666600"/>
              </a:solidFill>
            </a:endParaRPr>
          </a:p>
          <a:p>
            <a:pPr algn="ctr" defTabSz="803213"/>
            <a:r>
              <a:rPr lang="fr-FR" sz="2900" dirty="0">
                <a:solidFill>
                  <a:srgbClr val="666600"/>
                </a:solidFill>
              </a:rPr>
              <a:t>Quelques exemples pour chaque dimension</a:t>
            </a:r>
          </a:p>
          <a:p>
            <a:pPr algn="ctr" defTabSz="803213"/>
            <a:endParaRPr lang="fr-FR" sz="4400" b="1" dirty="0">
              <a:solidFill>
                <a:srgbClr val="999900"/>
              </a:solidFill>
              <a:latin typeface="Garamond"/>
            </a:endParaRPr>
          </a:p>
        </p:txBody>
      </p:sp>
      <p:sp>
        <p:nvSpPr>
          <p:cNvPr id="2" name="ZoneTexte 1"/>
          <p:cNvSpPr txBox="1"/>
          <p:nvPr/>
        </p:nvSpPr>
        <p:spPr>
          <a:xfrm>
            <a:off x="5225104" y="1757044"/>
            <a:ext cx="6793019" cy="776041"/>
          </a:xfrm>
          <a:prstGeom prst="rect">
            <a:avLst/>
          </a:prstGeom>
          <a:noFill/>
        </p:spPr>
        <p:txBody>
          <a:bodyPr wrap="square" lIns="82737" tIns="41368" rIns="82737" bIns="41368" rtlCol="0">
            <a:spAutoFit/>
          </a:bodyPr>
          <a:lstStyle/>
          <a:p>
            <a:pPr marL="258560" indent="-258560" defTabSz="808154">
              <a:buFont typeface="Arial" panose="020B0604020202020204" pitchFamily="34" charset="0"/>
              <a:buChar char="•"/>
            </a:pPr>
            <a:r>
              <a:rPr lang="fr-FR" sz="1500" dirty="0">
                <a:solidFill>
                  <a:srgbClr val="000000"/>
                </a:solidFill>
              </a:rPr>
              <a:t>Écrire demande de se lire, de se relire, d’être lu</a:t>
            </a:r>
          </a:p>
          <a:p>
            <a:pPr marL="258560" indent="-258560" defTabSz="808154">
              <a:buFont typeface="Arial" panose="020B0604020202020204" pitchFamily="34" charset="0"/>
              <a:buChar char="•"/>
            </a:pPr>
            <a:r>
              <a:rPr lang="fr-FR" sz="1500" dirty="0">
                <a:solidFill>
                  <a:srgbClr val="000000"/>
                </a:solidFill>
              </a:rPr>
              <a:t>Interaction forte entre écriture et lecture (« les 2 faces d’1 même pièce »)</a:t>
            </a:r>
          </a:p>
        </p:txBody>
      </p:sp>
      <p:sp>
        <p:nvSpPr>
          <p:cNvPr id="3" name="ZoneTexte 2"/>
          <p:cNvSpPr txBox="1"/>
          <p:nvPr/>
        </p:nvSpPr>
        <p:spPr>
          <a:xfrm>
            <a:off x="5300319" y="4989457"/>
            <a:ext cx="6395180" cy="822208"/>
          </a:xfrm>
          <a:prstGeom prst="rect">
            <a:avLst/>
          </a:prstGeom>
          <a:noFill/>
        </p:spPr>
        <p:txBody>
          <a:bodyPr wrap="square" lIns="82737" tIns="41368" rIns="82737" bIns="41368" rtlCol="0">
            <a:spAutoFit/>
          </a:bodyPr>
          <a:lstStyle/>
          <a:p>
            <a:pPr marL="258560" indent="-258560" defTabSz="808154">
              <a:buFont typeface="Arial" panose="020B0604020202020204" pitchFamily="34" charset="0"/>
              <a:buChar char="•"/>
            </a:pPr>
            <a:r>
              <a:rPr lang="fr-FR" dirty="0">
                <a:solidFill>
                  <a:srgbClr val="000000"/>
                </a:solidFill>
              </a:rPr>
              <a:t> </a:t>
            </a:r>
            <a:r>
              <a:rPr lang="fr-FR" sz="1500" dirty="0">
                <a:solidFill>
                  <a:srgbClr val="000000"/>
                </a:solidFill>
              </a:rPr>
              <a:t>Mémoire fortement mise à contribution</a:t>
            </a:r>
          </a:p>
          <a:p>
            <a:pPr marL="258560" indent="-258560" defTabSz="808154">
              <a:buFont typeface="Arial" panose="020B0604020202020204" pitchFamily="34" charset="0"/>
              <a:buChar char="•"/>
            </a:pPr>
            <a:r>
              <a:rPr lang="fr-FR" sz="1500" dirty="0">
                <a:solidFill>
                  <a:srgbClr val="000000"/>
                </a:solidFill>
              </a:rPr>
              <a:t>Choix stratégiques à opérer</a:t>
            </a:r>
          </a:p>
          <a:p>
            <a:pPr marL="258560" indent="-258560" defTabSz="808154">
              <a:buFont typeface="Arial" panose="020B0604020202020204" pitchFamily="34" charset="0"/>
              <a:buChar char="•"/>
            </a:pPr>
            <a:r>
              <a:rPr lang="fr-FR" sz="1500" dirty="0">
                <a:solidFill>
                  <a:srgbClr val="000000"/>
                </a:solidFill>
              </a:rPr>
              <a:t>Attention à des contraintes multiples</a:t>
            </a:r>
          </a:p>
        </p:txBody>
      </p:sp>
      <p:sp>
        <p:nvSpPr>
          <p:cNvPr id="4" name="ZoneTexte 3"/>
          <p:cNvSpPr txBox="1"/>
          <p:nvPr/>
        </p:nvSpPr>
        <p:spPr>
          <a:xfrm>
            <a:off x="5300328" y="3028349"/>
            <a:ext cx="6717802" cy="1237706"/>
          </a:xfrm>
          <a:prstGeom prst="rect">
            <a:avLst/>
          </a:prstGeom>
          <a:noFill/>
        </p:spPr>
        <p:txBody>
          <a:bodyPr wrap="square" lIns="82737" tIns="41368" rIns="82737" bIns="41368" rtlCol="0">
            <a:spAutoFit/>
          </a:bodyPr>
          <a:lstStyle/>
          <a:p>
            <a:pPr marL="258560" indent="-258560" defTabSz="808154">
              <a:buFont typeface="Arial" panose="020B0604020202020204" pitchFamily="34" charset="0"/>
              <a:buChar char="•"/>
            </a:pPr>
            <a:endParaRPr lang="fr-FR" sz="1500" dirty="0">
              <a:solidFill>
                <a:srgbClr val="000000"/>
              </a:solidFill>
            </a:endParaRPr>
          </a:p>
          <a:p>
            <a:pPr marL="258560" indent="-258560" defTabSz="808154">
              <a:buFont typeface="Arial" panose="020B0604020202020204" pitchFamily="34" charset="0"/>
              <a:buChar char="•"/>
            </a:pPr>
            <a:r>
              <a:rPr lang="fr-FR" sz="1500" dirty="0">
                <a:solidFill>
                  <a:srgbClr val="000000"/>
                </a:solidFill>
              </a:rPr>
              <a:t>Acte langagier </a:t>
            </a:r>
          </a:p>
          <a:p>
            <a:pPr marL="258560" indent="-258560" defTabSz="808154">
              <a:buFont typeface="Arial" panose="020B0604020202020204" pitchFamily="34" charset="0"/>
              <a:buChar char="•"/>
            </a:pPr>
            <a:r>
              <a:rPr lang="fr-FR" sz="1500" dirty="0">
                <a:solidFill>
                  <a:srgbClr val="000000"/>
                </a:solidFill>
              </a:rPr>
              <a:t>Fonctions diverses attribuées à l’écriture et qui l’orientent </a:t>
            </a:r>
          </a:p>
          <a:p>
            <a:pPr marL="258560" indent="-258560" defTabSz="808154">
              <a:buFont typeface="Arial" panose="020B0604020202020204" pitchFamily="34" charset="0"/>
              <a:buChar char="•"/>
            </a:pPr>
            <a:r>
              <a:rPr lang="fr-FR" sz="1500" dirty="0">
                <a:solidFill>
                  <a:srgbClr val="000000"/>
                </a:solidFill>
              </a:rPr>
              <a:t>Destinataire(s) très souvent absent(s)</a:t>
            </a:r>
          </a:p>
          <a:p>
            <a:pPr marL="258560" indent="-258560" defTabSz="808154">
              <a:buFont typeface="Arial" panose="020B0604020202020204" pitchFamily="34" charset="0"/>
              <a:buChar char="•"/>
            </a:pPr>
            <a:r>
              <a:rPr lang="fr-FR" sz="1500" dirty="0">
                <a:solidFill>
                  <a:srgbClr val="000000"/>
                </a:solidFill>
              </a:rPr>
              <a:t>Interactions orales accompagnant l’écriture</a:t>
            </a:r>
          </a:p>
        </p:txBody>
      </p:sp>
    </p:spTree>
    <p:extLst>
      <p:ext uri="{BB962C8B-B14F-4D97-AF65-F5344CB8AC3E}">
        <p14:creationId xmlns:p14="http://schemas.microsoft.com/office/powerpoint/2010/main" val="2637642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3" y="26"/>
            <a:ext cx="10515600" cy="1325563"/>
          </a:xfrm>
        </p:spPr>
        <p:txBody>
          <a:bodyPr/>
          <a:lstStyle/>
          <a:p>
            <a:pPr algn="ctr"/>
            <a:r>
              <a:rPr lang="fr-FR" b="1" dirty="0"/>
              <a:t>Leviers majeurs pour rendre la complexité abordable </a:t>
            </a:r>
          </a:p>
        </p:txBody>
      </p:sp>
      <p:sp>
        <p:nvSpPr>
          <p:cNvPr id="3" name="Espace réservé du contenu 2"/>
          <p:cNvSpPr>
            <a:spLocks noGrp="1"/>
          </p:cNvSpPr>
          <p:nvPr>
            <p:ph idx="1"/>
          </p:nvPr>
        </p:nvSpPr>
        <p:spPr>
          <a:xfrm>
            <a:off x="581950" y="1549682"/>
            <a:ext cx="10771909" cy="5719182"/>
          </a:xfrm>
        </p:spPr>
        <p:txBody>
          <a:bodyPr>
            <a:normAutofit/>
          </a:bodyPr>
          <a:lstStyle/>
          <a:p>
            <a:pPr>
              <a:spcBef>
                <a:spcPts val="900"/>
              </a:spcBef>
              <a:spcAft>
                <a:spcPts val="0"/>
              </a:spcAft>
            </a:pPr>
            <a:r>
              <a:rPr lang="fr-FR" sz="1700" dirty="0"/>
              <a:t>Choix des situations d’écriture  (par exemple encodage de mots et de phrases, dictée à l’adulte)</a:t>
            </a:r>
          </a:p>
          <a:p>
            <a:pPr>
              <a:spcBef>
                <a:spcPts val="900"/>
              </a:spcBef>
              <a:spcAft>
                <a:spcPts val="0"/>
              </a:spcAft>
            </a:pPr>
            <a:r>
              <a:rPr lang="fr-FR" sz="1700" dirty="0"/>
              <a:t>Choix d’objectifs prioritaires </a:t>
            </a:r>
          </a:p>
          <a:p>
            <a:pPr>
              <a:spcBef>
                <a:spcPts val="900"/>
              </a:spcBef>
              <a:spcAft>
                <a:spcPts val="0"/>
              </a:spcAft>
            </a:pPr>
            <a:r>
              <a:rPr lang="fr-FR" sz="1700" dirty="0"/>
              <a:t>Préparation de l’écriture avec les élèves (levier développé dans la suite du module)</a:t>
            </a:r>
          </a:p>
          <a:p>
            <a:pPr>
              <a:spcBef>
                <a:spcPts val="900"/>
              </a:spcBef>
              <a:spcAft>
                <a:spcPts val="0"/>
              </a:spcAft>
            </a:pPr>
            <a:r>
              <a:rPr lang="fr-FR" sz="1700" dirty="0"/>
              <a:t>Appui sur les compétences à l’oral et sur la progression en lecture</a:t>
            </a:r>
          </a:p>
          <a:p>
            <a:pPr>
              <a:spcBef>
                <a:spcPts val="900"/>
              </a:spcBef>
              <a:spcAft>
                <a:spcPts val="0"/>
              </a:spcAft>
            </a:pPr>
            <a:r>
              <a:rPr lang="fr-FR" sz="1700" dirty="0"/>
              <a:t>Prise en compte de la matérialité de l’écriture : ardoise, feuille blanche, cahier </a:t>
            </a:r>
            <a:r>
              <a:rPr lang="fr-FR" sz="1700" dirty="0" err="1"/>
              <a:t>seyes</a:t>
            </a:r>
            <a:r>
              <a:rPr lang="fr-FR" sz="1700" dirty="0"/>
              <a:t>, crayon à papier, case ou trait symbolisant les mots, codage des syllabes, des lettres muettes</a:t>
            </a:r>
          </a:p>
          <a:p>
            <a:pPr>
              <a:spcBef>
                <a:spcPts val="900"/>
              </a:spcBef>
              <a:spcAft>
                <a:spcPts val="0"/>
              </a:spcAft>
            </a:pPr>
            <a:r>
              <a:rPr lang="fr-FR" sz="1700" dirty="0"/>
              <a:t>Construction d’outils ressources et enseignement de leur utilisation : frises alphabétiques, boite à mots, répertoires, affichages et illustrations des correspondances graphophonétiques, affichage des mots outils, de productions antérieures</a:t>
            </a:r>
          </a:p>
          <a:p>
            <a:pPr>
              <a:spcBef>
                <a:spcPts val="900"/>
              </a:spcBef>
              <a:spcAft>
                <a:spcPts val="0"/>
              </a:spcAft>
            </a:pPr>
            <a:r>
              <a:rPr lang="fr-FR" sz="1700" dirty="0"/>
              <a:t>Accompagnement différencié pendant l’écriture (validation, explicitation d’une procédure, feedback, prise en charge partielle,)</a:t>
            </a:r>
          </a:p>
          <a:p>
            <a:pPr>
              <a:spcBef>
                <a:spcPts val="900"/>
              </a:spcBef>
              <a:spcAft>
                <a:spcPts val="0"/>
              </a:spcAft>
            </a:pPr>
            <a:r>
              <a:rPr lang="fr-FR" sz="1700" dirty="0"/>
              <a:t>Retours sur les écrits produits (lecture par un pair ou par l’enseignant, correction collective au tableau, explicitation de la norme, rappel des critères et procédures de réussites)</a:t>
            </a:r>
          </a:p>
          <a:p>
            <a:pPr>
              <a:spcBef>
                <a:spcPts val="900"/>
              </a:spcBef>
              <a:spcAft>
                <a:spcPts val="0"/>
              </a:spcAft>
            </a:pPr>
            <a:r>
              <a:rPr lang="fr-FR" sz="1700" dirty="0"/>
              <a:t>Fréquence et ritualisation des situations mises en œuvre </a:t>
            </a:r>
          </a:p>
          <a:p>
            <a:pPr marL="0" indent="0" algn="ctr">
              <a:spcBef>
                <a:spcPts val="900"/>
              </a:spcBef>
              <a:spcAft>
                <a:spcPts val="0"/>
              </a:spcAft>
              <a:buNone/>
            </a:pPr>
            <a:r>
              <a:rPr lang="fr-FR" altLang="fr-FR" sz="1100" b="1" dirty="0">
                <a:solidFill>
                  <a:srgbClr val="000000"/>
                </a:solidFill>
              </a:rPr>
              <a:t>Bernadette </a:t>
            </a:r>
            <a:r>
              <a:rPr lang="fr-FR" altLang="fr-FR" sz="1100" b="1" dirty="0" err="1">
                <a:solidFill>
                  <a:srgbClr val="000000"/>
                </a:solidFill>
              </a:rPr>
              <a:t>Kervyn</a:t>
            </a:r>
            <a:r>
              <a:rPr lang="fr-FR" altLang="fr-FR" sz="1100" b="1" dirty="0">
                <a:solidFill>
                  <a:srgbClr val="000000"/>
                </a:solidFill>
              </a:rPr>
              <a:t> – Université de Bordeaux </a:t>
            </a:r>
          </a:p>
          <a:p>
            <a:pPr marL="0" indent="0">
              <a:spcBef>
                <a:spcPts val="900"/>
              </a:spcBef>
              <a:spcAft>
                <a:spcPts val="0"/>
              </a:spcAft>
              <a:buNone/>
            </a:pPr>
            <a:endParaRPr lang="fr-FR" sz="1700" dirty="0"/>
          </a:p>
        </p:txBody>
      </p:sp>
    </p:spTree>
    <p:extLst>
      <p:ext uri="{BB962C8B-B14F-4D97-AF65-F5344CB8AC3E}">
        <p14:creationId xmlns:p14="http://schemas.microsoft.com/office/powerpoint/2010/main" val="598524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298619" y="48190"/>
            <a:ext cx="10827435" cy="768163"/>
          </a:xfrm>
          <a:prstGeom prst="rect">
            <a:avLst/>
          </a:prstGeom>
          <a:ln>
            <a:solidFill>
              <a:schemeClr val="accent1">
                <a:lumMod val="50000"/>
              </a:schemeClr>
            </a:solidFill>
          </a:ln>
        </p:spPr>
      </p:pic>
      <p:sp>
        <p:nvSpPr>
          <p:cNvPr id="4" name="ZoneTexte 3"/>
          <p:cNvSpPr txBox="1"/>
          <p:nvPr/>
        </p:nvSpPr>
        <p:spPr>
          <a:xfrm>
            <a:off x="435940" y="1017910"/>
            <a:ext cx="1977656" cy="461665"/>
          </a:xfrm>
          <a:prstGeom prst="rect">
            <a:avLst/>
          </a:prstGeom>
          <a:noFill/>
        </p:spPr>
        <p:txBody>
          <a:bodyPr wrap="square" rtlCol="0">
            <a:spAutoFit/>
          </a:bodyPr>
          <a:lstStyle/>
          <a:p>
            <a:r>
              <a:rPr lang="fr-FR" sz="2400" b="1" dirty="0">
                <a:solidFill>
                  <a:srgbClr val="7030A0"/>
                </a:solidFill>
              </a:rPr>
              <a:t>Calligraphie</a:t>
            </a:r>
          </a:p>
        </p:txBody>
      </p:sp>
      <p:sp>
        <p:nvSpPr>
          <p:cNvPr id="5" name="ZoneTexte 4"/>
          <p:cNvSpPr txBox="1"/>
          <p:nvPr/>
        </p:nvSpPr>
        <p:spPr>
          <a:xfrm>
            <a:off x="53178" y="1466529"/>
            <a:ext cx="11546959" cy="707886"/>
          </a:xfrm>
          <a:prstGeom prst="rect">
            <a:avLst/>
          </a:prstGeom>
          <a:noFill/>
        </p:spPr>
        <p:txBody>
          <a:bodyPr wrap="square" rtlCol="0">
            <a:spAutoFit/>
          </a:bodyPr>
          <a:lstStyle/>
          <a:p>
            <a:r>
              <a:rPr lang="fr-FR" sz="2000" dirty="0"/>
              <a:t>Un enseignement régulier de la cursive permet aux élèves d’écrire de façon lisible en fin de CP et de libérer de l’attention pour d’autres dimensions de l’écriture</a:t>
            </a:r>
          </a:p>
        </p:txBody>
      </p:sp>
      <p:sp>
        <p:nvSpPr>
          <p:cNvPr id="6" name="ZoneTexte 5"/>
          <p:cNvSpPr txBox="1"/>
          <p:nvPr/>
        </p:nvSpPr>
        <p:spPr>
          <a:xfrm>
            <a:off x="435941" y="2258132"/>
            <a:ext cx="11164187" cy="461665"/>
          </a:xfrm>
          <a:prstGeom prst="rect">
            <a:avLst/>
          </a:prstGeom>
          <a:noFill/>
        </p:spPr>
        <p:txBody>
          <a:bodyPr wrap="square" rtlCol="0">
            <a:spAutoFit/>
          </a:bodyPr>
          <a:lstStyle/>
          <a:p>
            <a:r>
              <a:rPr lang="fr-FR" sz="2400" b="1" dirty="0">
                <a:solidFill>
                  <a:srgbClr val="7030A0"/>
                </a:solidFill>
              </a:rPr>
              <a:t>Copie (copie avec modèle, copie différée, copie à trous…)</a:t>
            </a:r>
          </a:p>
        </p:txBody>
      </p:sp>
      <p:sp>
        <p:nvSpPr>
          <p:cNvPr id="7" name="ZoneTexte 6"/>
          <p:cNvSpPr txBox="1"/>
          <p:nvPr/>
        </p:nvSpPr>
        <p:spPr>
          <a:xfrm>
            <a:off x="53163" y="2726478"/>
            <a:ext cx="11738344" cy="707886"/>
          </a:xfrm>
          <a:prstGeom prst="rect">
            <a:avLst/>
          </a:prstGeom>
          <a:noFill/>
        </p:spPr>
        <p:txBody>
          <a:bodyPr wrap="square" rtlCol="0">
            <a:spAutoFit/>
          </a:bodyPr>
          <a:lstStyle/>
          <a:p>
            <a:r>
              <a:rPr lang="fr-FR" sz="2000" dirty="0"/>
              <a:t> Tâches d’écriture les plus pratiquées au CP (47’/semaine en moyenne) et pourtant passer beaucoup de temps à copier (de la  manière où la copie est majoritairement pratiquée) est contreproductif pour les élèves</a:t>
            </a:r>
          </a:p>
        </p:txBody>
      </p:sp>
      <p:sp>
        <p:nvSpPr>
          <p:cNvPr id="8" name="ZoneTexte 7"/>
          <p:cNvSpPr txBox="1"/>
          <p:nvPr/>
        </p:nvSpPr>
        <p:spPr>
          <a:xfrm>
            <a:off x="435938" y="3493308"/>
            <a:ext cx="7113180" cy="461665"/>
          </a:xfrm>
          <a:prstGeom prst="rect">
            <a:avLst/>
          </a:prstGeom>
          <a:noFill/>
        </p:spPr>
        <p:txBody>
          <a:bodyPr wrap="square" rtlCol="0">
            <a:spAutoFit/>
          </a:bodyPr>
          <a:lstStyle/>
          <a:p>
            <a:r>
              <a:rPr lang="fr-FR" sz="2400" b="1" dirty="0">
                <a:solidFill>
                  <a:srgbClr val="7030A0"/>
                </a:solidFill>
              </a:rPr>
              <a:t>Dictée (classique, préparée, négociée, autodictée…)</a:t>
            </a:r>
          </a:p>
        </p:txBody>
      </p:sp>
      <p:sp>
        <p:nvSpPr>
          <p:cNvPr id="9" name="ZoneTexte 8"/>
          <p:cNvSpPr txBox="1"/>
          <p:nvPr/>
        </p:nvSpPr>
        <p:spPr>
          <a:xfrm>
            <a:off x="53163" y="4006156"/>
            <a:ext cx="11738344" cy="707886"/>
          </a:xfrm>
          <a:prstGeom prst="rect">
            <a:avLst/>
          </a:prstGeom>
          <a:noFill/>
        </p:spPr>
        <p:txBody>
          <a:bodyPr wrap="square" rtlCol="0">
            <a:spAutoFit/>
          </a:bodyPr>
          <a:lstStyle/>
          <a:p>
            <a:r>
              <a:rPr lang="fr-FR" sz="2000" dirty="0"/>
              <a:t>Faire beaucoup de dictées de mots, surtout en début d’année (maxi  39’ / semaine), est bénéfique pour les élèves</a:t>
            </a:r>
          </a:p>
        </p:txBody>
      </p:sp>
      <p:sp>
        <p:nvSpPr>
          <p:cNvPr id="10" name="ZoneTexte 9"/>
          <p:cNvSpPr txBox="1"/>
          <p:nvPr/>
        </p:nvSpPr>
        <p:spPr>
          <a:xfrm>
            <a:off x="435939" y="4785025"/>
            <a:ext cx="8048844" cy="461665"/>
          </a:xfrm>
          <a:prstGeom prst="rect">
            <a:avLst/>
          </a:prstGeom>
          <a:noFill/>
        </p:spPr>
        <p:txBody>
          <a:bodyPr wrap="square" rtlCol="0">
            <a:spAutoFit/>
          </a:bodyPr>
          <a:lstStyle/>
          <a:p>
            <a:r>
              <a:rPr lang="fr-FR" sz="2400" b="1" dirty="0">
                <a:solidFill>
                  <a:srgbClr val="7030A0"/>
                </a:solidFill>
              </a:rPr>
              <a:t>Dictée à l’adulte / à un pair</a:t>
            </a:r>
          </a:p>
        </p:txBody>
      </p:sp>
      <p:sp>
        <p:nvSpPr>
          <p:cNvPr id="11" name="ZoneTexte 10"/>
          <p:cNvSpPr txBox="1"/>
          <p:nvPr/>
        </p:nvSpPr>
        <p:spPr>
          <a:xfrm>
            <a:off x="53163" y="5169262"/>
            <a:ext cx="11738344" cy="707886"/>
          </a:xfrm>
          <a:prstGeom prst="rect">
            <a:avLst/>
          </a:prstGeom>
          <a:noFill/>
        </p:spPr>
        <p:txBody>
          <a:bodyPr wrap="square" rtlCol="0">
            <a:spAutoFit/>
          </a:bodyPr>
          <a:lstStyle/>
          <a:p>
            <a:r>
              <a:rPr lang="fr-FR" sz="2000" dirty="0"/>
              <a:t>Activité très peu pratiquée (4’/semaine en moyenne) alors qu’elle permet d’enseigner des compétences diverses</a:t>
            </a:r>
          </a:p>
        </p:txBody>
      </p:sp>
      <p:sp>
        <p:nvSpPr>
          <p:cNvPr id="12" name="ZoneTexte 11"/>
          <p:cNvSpPr txBox="1"/>
          <p:nvPr/>
        </p:nvSpPr>
        <p:spPr>
          <a:xfrm>
            <a:off x="435946" y="5870780"/>
            <a:ext cx="9352631" cy="461665"/>
          </a:xfrm>
          <a:prstGeom prst="rect">
            <a:avLst/>
          </a:prstGeom>
          <a:noFill/>
        </p:spPr>
        <p:txBody>
          <a:bodyPr wrap="square" rtlCol="0">
            <a:spAutoFit/>
          </a:bodyPr>
          <a:lstStyle/>
          <a:p>
            <a:r>
              <a:rPr lang="fr-FR" sz="2400" b="1" dirty="0">
                <a:solidFill>
                  <a:srgbClr val="7030A0"/>
                </a:solidFill>
              </a:rPr>
              <a:t>Production à partir d’étiquettes pré-imprimées </a:t>
            </a:r>
          </a:p>
        </p:txBody>
      </p:sp>
      <p:sp>
        <p:nvSpPr>
          <p:cNvPr id="13" name="ZoneTexte 12"/>
          <p:cNvSpPr txBox="1"/>
          <p:nvPr/>
        </p:nvSpPr>
        <p:spPr>
          <a:xfrm>
            <a:off x="143555" y="6235560"/>
            <a:ext cx="11366206" cy="400110"/>
          </a:xfrm>
          <a:prstGeom prst="rect">
            <a:avLst/>
          </a:prstGeom>
          <a:noFill/>
        </p:spPr>
        <p:txBody>
          <a:bodyPr wrap="square" rtlCol="0">
            <a:spAutoFit/>
          </a:bodyPr>
          <a:lstStyle/>
          <a:p>
            <a:r>
              <a:rPr lang="fr-FR" sz="2000" dirty="0"/>
              <a:t> Ecrire avec des unités pré-imprimées (tel que cette tâche est pratiquée) est contreproductif pour les élèves</a:t>
            </a:r>
          </a:p>
        </p:txBody>
      </p:sp>
    </p:spTree>
    <p:extLst>
      <p:ext uri="{BB962C8B-B14F-4D97-AF65-F5344CB8AC3E}">
        <p14:creationId xmlns:p14="http://schemas.microsoft.com/office/powerpoint/2010/main" val="179090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animEffect transition="in" filter="fade">
                                      <p:cBhvr>
                                        <p:cTn id="63" dur="1000"/>
                                        <p:tgtEl>
                                          <p:spTgt spid="12">
                                            <p:txEl>
                                              <p:pRg st="0" end="0"/>
                                            </p:txEl>
                                          </p:spTgt>
                                        </p:tgtEl>
                                      </p:cBhvr>
                                    </p:animEffect>
                                    <p:anim calcmode="lin" valueType="num">
                                      <p:cBhvr>
                                        <p:cTn id="6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864" y="3254456"/>
            <a:ext cx="11784419" cy="1085194"/>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361566" y="62"/>
            <a:ext cx="11313043" cy="1200329"/>
          </a:xfrm>
          <a:prstGeom prst="rect">
            <a:avLst/>
          </a:prstGeom>
          <a:noFill/>
        </p:spPr>
        <p:txBody>
          <a:bodyPr wrap="square" rtlCol="0">
            <a:spAutoFit/>
          </a:bodyPr>
          <a:lstStyle/>
          <a:p>
            <a:r>
              <a:rPr lang="fr-FR" sz="2400" b="1" dirty="0">
                <a:solidFill>
                  <a:srgbClr val="7030A0"/>
                </a:solidFill>
              </a:rPr>
              <a:t>Production d’écrit (encodage de mots, ajout de mots dans un texte existant, fiche descriptive d’un animal, suite de récit, devinette, notes de performance en EPS, légende d’une image …)</a:t>
            </a:r>
          </a:p>
        </p:txBody>
      </p:sp>
      <p:sp>
        <p:nvSpPr>
          <p:cNvPr id="4" name="ZoneTexte 3"/>
          <p:cNvSpPr txBox="1"/>
          <p:nvPr/>
        </p:nvSpPr>
        <p:spPr>
          <a:xfrm>
            <a:off x="148924" y="1200337"/>
            <a:ext cx="12043143" cy="1938992"/>
          </a:xfrm>
          <a:prstGeom prst="rect">
            <a:avLst/>
          </a:prstGeom>
          <a:noFill/>
        </p:spPr>
        <p:txBody>
          <a:bodyPr wrap="square" rtlCol="0">
            <a:spAutoFit/>
          </a:bodyPr>
          <a:lstStyle/>
          <a:p>
            <a:r>
              <a:rPr lang="fr-FR" sz="2000" dirty="0"/>
              <a:t>Les classes où les élèves progressent le plus  </a:t>
            </a:r>
          </a:p>
          <a:p>
            <a:pPr marL="457200" indent="-457200">
              <a:buAutoNum type="arabicPeriod"/>
            </a:pPr>
            <a:r>
              <a:rPr lang="fr-FR" sz="2000" dirty="0"/>
              <a:t>produisent des phrases et des textes dès le début et tout au long de l’année; </a:t>
            </a:r>
          </a:p>
          <a:p>
            <a:pPr marL="457200" indent="-457200">
              <a:buAutoNum type="arabicPeriod"/>
            </a:pPr>
            <a:r>
              <a:rPr lang="fr-FR" sz="2000" dirty="0"/>
              <a:t>étudient la langue notamment dans le cadre de séances de production d’écrit en encodant soi-même; </a:t>
            </a:r>
          </a:p>
          <a:p>
            <a:pPr marL="457200" indent="-457200">
              <a:buAutoNum type="arabicPeriod"/>
            </a:pPr>
            <a:r>
              <a:rPr lang="fr-FR" sz="2000" dirty="0"/>
              <a:t>produisent en préparant et révisant l’écrit et en explicitant (comment on s’y prend et pourquoi on écrit ou on fait telle ou telle action) .</a:t>
            </a:r>
          </a:p>
          <a:p>
            <a:r>
              <a:rPr lang="fr-FR" sz="2000" dirty="0">
                <a:sym typeface="Wingdings" panose="05000000000000000000" pitchFamily="2" charset="2"/>
              </a:rPr>
              <a:t></a:t>
            </a:r>
            <a:r>
              <a:rPr lang="fr-FR" sz="2000" dirty="0"/>
              <a:t>Travailler l’encodage tout au long de l’année améliore les performances en encodage et en  décodage. </a:t>
            </a:r>
          </a:p>
        </p:txBody>
      </p:sp>
      <p:sp>
        <p:nvSpPr>
          <p:cNvPr id="5" name="ZoneTexte 4"/>
          <p:cNvSpPr txBox="1"/>
          <p:nvPr/>
        </p:nvSpPr>
        <p:spPr>
          <a:xfrm>
            <a:off x="407583" y="3139399"/>
            <a:ext cx="11525692" cy="461665"/>
          </a:xfrm>
          <a:prstGeom prst="rect">
            <a:avLst/>
          </a:prstGeom>
          <a:noFill/>
        </p:spPr>
        <p:txBody>
          <a:bodyPr wrap="square" rtlCol="0">
            <a:spAutoFit/>
          </a:bodyPr>
          <a:lstStyle/>
          <a:p>
            <a:r>
              <a:rPr lang="fr-FR" sz="2400" b="1" dirty="0">
                <a:solidFill>
                  <a:srgbClr val="7030A0"/>
                </a:solidFill>
              </a:rPr>
              <a:t>Préparer, anticiper l’écrit</a:t>
            </a:r>
          </a:p>
        </p:txBody>
      </p:sp>
      <p:sp>
        <p:nvSpPr>
          <p:cNvPr id="6" name="ZoneTexte 5"/>
          <p:cNvSpPr txBox="1"/>
          <p:nvPr/>
        </p:nvSpPr>
        <p:spPr>
          <a:xfrm>
            <a:off x="148859" y="3600986"/>
            <a:ext cx="11525692" cy="707886"/>
          </a:xfrm>
          <a:prstGeom prst="rect">
            <a:avLst/>
          </a:prstGeom>
          <a:noFill/>
        </p:spPr>
        <p:txBody>
          <a:bodyPr wrap="square" rtlCol="0">
            <a:spAutoFit/>
          </a:bodyPr>
          <a:lstStyle/>
          <a:p>
            <a:r>
              <a:rPr lang="fr-FR" sz="2000" dirty="0"/>
              <a:t>Préparer l’écriture avec les élèves permet d’échelonner la difficulté, ce qui rend  la complexité beaucoup plus abordable pour les élèves.</a:t>
            </a:r>
          </a:p>
        </p:txBody>
      </p:sp>
      <p:sp>
        <p:nvSpPr>
          <p:cNvPr id="7" name="ZoneTexte 6"/>
          <p:cNvSpPr txBox="1"/>
          <p:nvPr/>
        </p:nvSpPr>
        <p:spPr>
          <a:xfrm>
            <a:off x="361566" y="4339726"/>
            <a:ext cx="10799133" cy="461665"/>
          </a:xfrm>
          <a:prstGeom prst="rect">
            <a:avLst/>
          </a:prstGeom>
          <a:noFill/>
        </p:spPr>
        <p:txBody>
          <a:bodyPr wrap="square" rtlCol="0">
            <a:spAutoFit/>
          </a:bodyPr>
          <a:lstStyle/>
          <a:p>
            <a:r>
              <a:rPr lang="fr-FR" sz="2400" b="1" dirty="0">
                <a:solidFill>
                  <a:srgbClr val="7030A0"/>
                </a:solidFill>
              </a:rPr>
              <a:t>Relire, modifier, corriger, enrichir l’écrit</a:t>
            </a:r>
          </a:p>
        </p:txBody>
      </p:sp>
      <p:sp>
        <p:nvSpPr>
          <p:cNvPr id="8" name="ZoneTexte 7"/>
          <p:cNvSpPr txBox="1"/>
          <p:nvPr/>
        </p:nvSpPr>
        <p:spPr>
          <a:xfrm>
            <a:off x="148859" y="4832093"/>
            <a:ext cx="11525692" cy="707886"/>
          </a:xfrm>
          <a:prstGeom prst="rect">
            <a:avLst/>
          </a:prstGeom>
          <a:noFill/>
        </p:spPr>
        <p:txBody>
          <a:bodyPr wrap="square" rtlCol="0">
            <a:spAutoFit/>
          </a:bodyPr>
          <a:lstStyle/>
          <a:p>
            <a:r>
              <a:rPr lang="fr-FR" sz="2000" dirty="0"/>
              <a:t>Préparer et revenir sur l’écrit (quelle que soit la tâche d’écriture) est particulièrement bénéfique pour les élèves faibles.</a:t>
            </a:r>
          </a:p>
        </p:txBody>
      </p:sp>
      <p:sp>
        <p:nvSpPr>
          <p:cNvPr id="9" name="ZoneTexte 8"/>
          <p:cNvSpPr txBox="1"/>
          <p:nvPr/>
        </p:nvSpPr>
        <p:spPr>
          <a:xfrm>
            <a:off x="148859" y="5655192"/>
            <a:ext cx="11525692" cy="461665"/>
          </a:xfrm>
          <a:prstGeom prst="rect">
            <a:avLst/>
          </a:prstGeom>
          <a:noFill/>
        </p:spPr>
        <p:txBody>
          <a:bodyPr wrap="square" rtlCol="0">
            <a:spAutoFit/>
          </a:bodyPr>
          <a:lstStyle/>
          <a:p>
            <a:r>
              <a:rPr lang="fr-FR" sz="2400" b="1" dirty="0">
                <a:solidFill>
                  <a:srgbClr val="7030A0"/>
                </a:solidFill>
              </a:rPr>
              <a:t>Importance de réfléchir sur les unités   (lettre, syllabe, mot, phrase, texte)</a:t>
            </a:r>
          </a:p>
        </p:txBody>
      </p:sp>
      <p:sp>
        <p:nvSpPr>
          <p:cNvPr id="10" name="ZoneTexte 9"/>
          <p:cNvSpPr txBox="1"/>
          <p:nvPr/>
        </p:nvSpPr>
        <p:spPr>
          <a:xfrm>
            <a:off x="148859" y="6116779"/>
            <a:ext cx="11525692" cy="707886"/>
          </a:xfrm>
          <a:prstGeom prst="rect">
            <a:avLst/>
          </a:prstGeom>
          <a:noFill/>
        </p:spPr>
        <p:txBody>
          <a:bodyPr wrap="square" rtlCol="0">
            <a:spAutoFit/>
          </a:bodyPr>
          <a:lstStyle/>
          <a:p>
            <a:r>
              <a:rPr lang="fr-FR" sz="2000" dirty="0"/>
              <a:t>Il est bénéfique pour les élèves d’écrire tout au long de l’année des mots et des unités supérieures au mot (phrase et texte)</a:t>
            </a:r>
          </a:p>
        </p:txBody>
      </p:sp>
    </p:spTree>
    <p:extLst>
      <p:ext uri="{BB962C8B-B14F-4D97-AF65-F5344CB8AC3E}">
        <p14:creationId xmlns:p14="http://schemas.microsoft.com/office/powerpoint/2010/main" val="31886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fade">
                                      <p:cBhvr>
                                        <p:cTn id="49" dur="1000"/>
                                        <p:tgtEl>
                                          <p:spTgt spid="5">
                                            <p:txEl>
                                              <p:pRg st="0" end="0"/>
                                            </p:txEl>
                                          </p:spTgt>
                                        </p:tgtEl>
                                      </p:cBhvr>
                                    </p:animEffect>
                                    <p:anim calcmode="lin" valueType="num">
                                      <p:cBhvr>
                                        <p:cTn id="5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0" end="0"/>
                                            </p:txEl>
                                          </p:spTgt>
                                        </p:tgtEl>
                                        <p:attrNameLst>
                                          <p:attrName>style.visibility</p:attrName>
                                        </p:attrNameLst>
                                      </p:cBhvr>
                                      <p:to>
                                        <p:strVal val="visible"/>
                                      </p:to>
                                    </p:set>
                                    <p:animEffect transition="in" filter="fade">
                                      <p:cBhvr>
                                        <p:cTn id="70" dur="1000"/>
                                        <p:tgtEl>
                                          <p:spTgt spid="8">
                                            <p:txEl>
                                              <p:pRg st="0" end="0"/>
                                            </p:txEl>
                                          </p:spTgt>
                                        </p:tgtEl>
                                      </p:cBhvr>
                                    </p:animEffect>
                                    <p:anim calcmode="lin" valueType="num">
                                      <p:cBhvr>
                                        <p:cTn id="7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9">
                                            <p:txEl>
                                              <p:pRg st="0" end="0"/>
                                            </p:txEl>
                                          </p:spTgt>
                                        </p:tgtEl>
                                        <p:attrNameLst>
                                          <p:attrName>style.visibility</p:attrName>
                                        </p:attrNameLst>
                                      </p:cBhvr>
                                      <p:to>
                                        <p:strVal val="visible"/>
                                      </p:to>
                                    </p:set>
                                    <p:animEffect transition="in" filter="fade">
                                      <p:cBhvr>
                                        <p:cTn id="77" dur="1000"/>
                                        <p:tgtEl>
                                          <p:spTgt spid="9">
                                            <p:txEl>
                                              <p:pRg st="0" end="0"/>
                                            </p:txEl>
                                          </p:spTgt>
                                        </p:tgtEl>
                                      </p:cBhvr>
                                    </p:animEffect>
                                    <p:anim calcmode="lin" valueType="num">
                                      <p:cBhvr>
                                        <p:cTn id="7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0">
                                            <p:txEl>
                                              <p:pRg st="0" end="0"/>
                                            </p:txEl>
                                          </p:spTgt>
                                        </p:tgtEl>
                                        <p:attrNameLst>
                                          <p:attrName>style.visibility</p:attrName>
                                        </p:attrNameLst>
                                      </p:cBhvr>
                                      <p:to>
                                        <p:strVal val="visible"/>
                                      </p:to>
                                    </p:set>
                                    <p:animEffect transition="in" filter="fade">
                                      <p:cBhvr>
                                        <p:cTn id="84" dur="1000"/>
                                        <p:tgtEl>
                                          <p:spTgt spid="10">
                                            <p:txEl>
                                              <p:pRg st="0" end="0"/>
                                            </p:txEl>
                                          </p:spTgt>
                                        </p:tgtEl>
                                      </p:cBhvr>
                                    </p:animEffect>
                                    <p:anim calcmode="lin" valueType="num">
                                      <p:cBhvr>
                                        <p:cTn id="8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8306" name="ZoneTexte 1"/>
          <p:cNvSpPr txBox="1">
            <a:spLocks noChangeArrowheads="1"/>
          </p:cNvSpPr>
          <p:nvPr/>
        </p:nvSpPr>
        <p:spPr bwMode="auto">
          <a:xfrm>
            <a:off x="3431904" y="188992"/>
            <a:ext cx="5256765" cy="81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14406" eaLnBrk="1" fontAlgn="base" hangingPunct="1">
              <a:spcBef>
                <a:spcPct val="0"/>
              </a:spcBef>
              <a:spcAft>
                <a:spcPct val="0"/>
              </a:spcAft>
              <a:buNone/>
            </a:pPr>
            <a:r>
              <a:rPr lang="fr-FR" altLang="fr-FR" sz="2359" b="1">
                <a:solidFill>
                  <a:srgbClr val="FFFFFF"/>
                </a:solidFill>
                <a:cs typeface="Arial" charset="0"/>
              </a:rPr>
              <a:t>En résumé, pour l’ensemble des élèves, il semble contreproductif de  : </a:t>
            </a:r>
          </a:p>
        </p:txBody>
      </p:sp>
      <p:sp>
        <p:nvSpPr>
          <p:cNvPr id="98307" name="ZoneTexte 2"/>
          <p:cNvSpPr txBox="1">
            <a:spLocks noChangeArrowheads="1"/>
          </p:cNvSpPr>
          <p:nvPr/>
        </p:nvSpPr>
        <p:spPr bwMode="auto">
          <a:xfrm>
            <a:off x="2639663" y="2060582"/>
            <a:ext cx="7273103" cy="479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6" eaLnBrk="1" fontAlgn="base" hangingPunct="1">
              <a:spcBef>
                <a:spcPts val="600"/>
              </a:spcBef>
              <a:spcAft>
                <a:spcPts val="2400"/>
              </a:spcAft>
              <a:buFontTx/>
              <a:buAutoNum type="arabicPeriod"/>
            </a:pPr>
            <a:r>
              <a:rPr lang="fr-FR" altLang="fr-FR" sz="1996" b="1">
                <a:solidFill>
                  <a:srgbClr val="FFFFFF"/>
                </a:solidFill>
                <a:cs typeface="Arial" charset="0"/>
              </a:rPr>
              <a:t>passer beaucoup de temps à copier (de la manière où la copie est majoritairement pratiquée)</a:t>
            </a:r>
          </a:p>
          <a:p>
            <a:pPr defTabSz="914406" eaLnBrk="1" fontAlgn="base" hangingPunct="1">
              <a:spcBef>
                <a:spcPts val="600"/>
              </a:spcBef>
              <a:spcAft>
                <a:spcPts val="2400"/>
              </a:spcAft>
              <a:buFontTx/>
              <a:buAutoNum type="arabicPeriod"/>
            </a:pPr>
            <a:r>
              <a:rPr lang="fr-FR" altLang="fr-FR" sz="1996" b="1">
                <a:solidFill>
                  <a:srgbClr val="FFFFFF"/>
                </a:solidFill>
                <a:cs typeface="Arial" charset="0"/>
              </a:rPr>
              <a:t>écrire avec des unités pré-imprimées (tel que cette tâche est pratiquée) </a:t>
            </a:r>
          </a:p>
          <a:p>
            <a:pPr defTabSz="914406" eaLnBrk="1" fontAlgn="base" hangingPunct="1">
              <a:spcBef>
                <a:spcPts val="600"/>
              </a:spcBef>
              <a:spcAft>
                <a:spcPts val="2400"/>
              </a:spcAft>
              <a:buFontTx/>
              <a:buAutoNum type="arabicPeriod"/>
            </a:pPr>
            <a:r>
              <a:rPr lang="fr-FR" altLang="fr-FR" sz="1996" b="1">
                <a:solidFill>
                  <a:srgbClr val="FFFFFF"/>
                </a:solidFill>
                <a:cs typeface="Arial" charset="0"/>
              </a:rPr>
              <a:t>privilégier les unités inférieures au mot (lettre et syllabe)</a:t>
            </a:r>
          </a:p>
          <a:p>
            <a:pPr defTabSz="914406" eaLnBrk="1" fontAlgn="base" hangingPunct="1">
              <a:spcBef>
                <a:spcPts val="600"/>
              </a:spcBef>
              <a:spcAft>
                <a:spcPts val="2400"/>
              </a:spcAft>
              <a:buFontTx/>
              <a:buAutoNum type="arabicPeriod"/>
            </a:pPr>
            <a:r>
              <a:rPr lang="fr-FR" altLang="fr-FR" sz="1996" b="1">
                <a:solidFill>
                  <a:srgbClr val="FFFFFF"/>
                </a:solidFill>
                <a:cs typeface="Arial" charset="0"/>
              </a:rPr>
              <a:t>ne produire des phrases et des textes qu’en fin d’année</a:t>
            </a:r>
          </a:p>
          <a:p>
            <a:pPr defTabSz="914406" eaLnBrk="1" fontAlgn="base" hangingPunct="1">
              <a:spcBef>
                <a:spcPts val="600"/>
              </a:spcBef>
              <a:spcAft>
                <a:spcPts val="2400"/>
              </a:spcAft>
              <a:buFontTx/>
              <a:buAutoNum type="arabicPeriod"/>
            </a:pPr>
            <a:r>
              <a:rPr lang="fr-FR" altLang="fr-FR" sz="1996" b="1">
                <a:solidFill>
                  <a:srgbClr val="FFFFFF"/>
                </a:solidFill>
                <a:cs typeface="Arial" charset="0"/>
              </a:rPr>
              <a:t>produire de l’écrit sans (jamais) prendre en compte le contexte textuel et ses contraintes </a:t>
            </a:r>
          </a:p>
          <a:p>
            <a:pPr defTabSz="914406" eaLnBrk="1" fontAlgn="base" hangingPunct="1">
              <a:spcBef>
                <a:spcPct val="0"/>
              </a:spcBef>
              <a:spcAft>
                <a:spcPct val="0"/>
              </a:spcAft>
              <a:buFontTx/>
              <a:buAutoNum type="arabicPeriod"/>
            </a:pPr>
            <a:endParaRPr lang="fr-FR" altLang="fr-FR" sz="1814">
              <a:solidFill>
                <a:srgbClr val="FFFFFF"/>
              </a:solidFill>
              <a:cs typeface="Arial" charset="0"/>
            </a:endParaRPr>
          </a:p>
        </p:txBody>
      </p:sp>
      <p:sp>
        <p:nvSpPr>
          <p:cNvPr id="2" name="Espace réservé du pied de page 1"/>
          <p:cNvSpPr>
            <a:spLocks noGrp="1"/>
          </p:cNvSpPr>
          <p:nvPr>
            <p:ph type="ftr" sz="quarter" idx="11"/>
          </p:nvPr>
        </p:nvSpPr>
        <p:spPr/>
        <p:txBody>
          <a:bodyPr/>
          <a:lstStyle/>
          <a:p>
            <a:pPr>
              <a:defRPr/>
            </a:pPr>
            <a:r>
              <a:rPr lang="fr-FR" dirty="0">
                <a:solidFill>
                  <a:srgbClr val="EEECE1"/>
                </a:solidFill>
              </a:rPr>
              <a:t>Bernadette </a:t>
            </a:r>
            <a:r>
              <a:rPr lang="fr-FR" dirty="0" err="1">
                <a:solidFill>
                  <a:srgbClr val="EEECE1"/>
                </a:solidFill>
              </a:rPr>
              <a:t>Kervyn</a:t>
            </a:r>
            <a:r>
              <a:rPr lang="fr-FR" dirty="0">
                <a:solidFill>
                  <a:srgbClr val="EEECE1"/>
                </a:solidFill>
              </a:rPr>
              <a:t> –Université de Bordeaux</a:t>
            </a:r>
          </a:p>
          <a:p>
            <a:pPr>
              <a:defRPr/>
            </a:pPr>
            <a:endParaRPr lang="fr-FR" dirty="0"/>
          </a:p>
        </p:txBody>
      </p:sp>
    </p:spTree>
    <p:extLst>
      <p:ext uri="{BB962C8B-B14F-4D97-AF65-F5344CB8AC3E}">
        <p14:creationId xmlns:p14="http://schemas.microsoft.com/office/powerpoint/2010/main" val="72349450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9330" name="ZoneTexte 1"/>
          <p:cNvSpPr txBox="1">
            <a:spLocks noChangeArrowheads="1"/>
          </p:cNvSpPr>
          <p:nvPr/>
        </p:nvSpPr>
        <p:spPr bwMode="auto">
          <a:xfrm>
            <a:off x="3431904" y="115889"/>
            <a:ext cx="5256765" cy="81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0" tIns="45648" rIns="91290" bIns="45648">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13080" eaLnBrk="1" fontAlgn="base" hangingPunct="1">
              <a:spcBef>
                <a:spcPct val="0"/>
              </a:spcBef>
              <a:spcAft>
                <a:spcPct val="0"/>
              </a:spcAft>
              <a:buNone/>
            </a:pPr>
            <a:r>
              <a:rPr lang="fr-FR" altLang="fr-FR" sz="2359" b="1">
                <a:solidFill>
                  <a:srgbClr val="FFFFFF"/>
                </a:solidFill>
                <a:cs typeface="Arial" charset="0"/>
              </a:rPr>
              <a:t>En résumé, pour l’ensemble des élèves, il semble bénéfique de  : </a:t>
            </a:r>
          </a:p>
        </p:txBody>
      </p:sp>
      <p:sp>
        <p:nvSpPr>
          <p:cNvPr id="99331" name="ZoneTexte 2"/>
          <p:cNvSpPr txBox="1">
            <a:spLocks noChangeArrowheads="1"/>
          </p:cNvSpPr>
          <p:nvPr/>
        </p:nvSpPr>
        <p:spPr bwMode="auto">
          <a:xfrm>
            <a:off x="2063386" y="1125542"/>
            <a:ext cx="8281269" cy="559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0" tIns="45648" rIns="91290" bIns="45648">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3080" eaLnBrk="1" fontAlgn="base" hangingPunct="1">
              <a:spcBef>
                <a:spcPts val="600"/>
              </a:spcBef>
              <a:spcAft>
                <a:spcPts val="1200"/>
              </a:spcAft>
              <a:buFontTx/>
              <a:buAutoNum type="arabicPeriod"/>
            </a:pPr>
            <a:r>
              <a:rPr lang="fr-FR" altLang="fr-FR" sz="1996" b="1">
                <a:solidFill>
                  <a:srgbClr val="FFFFFF"/>
                </a:solidFill>
                <a:cs typeface="Arial" charset="0"/>
              </a:rPr>
              <a:t>écrire tout au long de l’année des mots et des unités supérieures au mot (phrase et texte)</a:t>
            </a:r>
          </a:p>
          <a:p>
            <a:pPr defTabSz="913080" eaLnBrk="1" fontAlgn="base" hangingPunct="1">
              <a:spcBef>
                <a:spcPts val="600"/>
              </a:spcBef>
              <a:spcAft>
                <a:spcPts val="1200"/>
              </a:spcAft>
              <a:buFontTx/>
              <a:buAutoNum type="arabicPeriod"/>
            </a:pPr>
            <a:r>
              <a:rPr lang="fr-FR" altLang="fr-FR" sz="1996" b="1">
                <a:solidFill>
                  <a:srgbClr val="FFFFFF"/>
                </a:solidFill>
                <a:cs typeface="Arial" charset="0"/>
              </a:rPr>
              <a:t>réfléchir à l’oral et à l’écrit sur la langue tout au long de l’année et  l’étudier notamment dans le cadre de séances de production en encodant soi-même</a:t>
            </a:r>
          </a:p>
          <a:p>
            <a:pPr defTabSz="913080" eaLnBrk="1" fontAlgn="base" hangingPunct="1">
              <a:spcBef>
                <a:spcPts val="600"/>
              </a:spcBef>
              <a:spcAft>
                <a:spcPts val="1200"/>
              </a:spcAft>
              <a:buFontTx/>
              <a:buAutoNum type="arabicPeriod"/>
            </a:pPr>
            <a:r>
              <a:rPr lang="fr-FR" altLang="fr-FR" sz="1996" b="1">
                <a:solidFill>
                  <a:srgbClr val="FFFFFF"/>
                </a:solidFill>
                <a:cs typeface="Arial" charset="0"/>
              </a:rPr>
              <a:t>travailler à l’oral et à l’écrit sur le sens des textes qu’on produit</a:t>
            </a:r>
          </a:p>
          <a:p>
            <a:pPr defTabSz="913080" eaLnBrk="1" fontAlgn="base" hangingPunct="1">
              <a:spcBef>
                <a:spcPts val="600"/>
              </a:spcBef>
              <a:spcAft>
                <a:spcPts val="1200"/>
              </a:spcAft>
              <a:buFontTx/>
              <a:buAutoNum type="arabicPeriod"/>
            </a:pPr>
            <a:r>
              <a:rPr lang="fr-FR" altLang="fr-FR" sz="1996" b="1">
                <a:solidFill>
                  <a:srgbClr val="FFFFFF"/>
                </a:solidFill>
                <a:cs typeface="Arial" charset="0"/>
              </a:rPr>
              <a:t>faire beaucoup de dictées de mots, surtout en début d’année </a:t>
            </a:r>
            <a:r>
              <a:rPr lang="fr-FR" altLang="fr-FR" sz="1996">
                <a:solidFill>
                  <a:srgbClr val="FFFFFF"/>
                </a:solidFill>
                <a:cs typeface="Arial" charset="0"/>
              </a:rPr>
              <a:t>(avec un seuil à </a:t>
            </a:r>
            <a:r>
              <a:rPr lang="fr-FR" altLang="fr-FR" sz="1996">
                <a:solidFill>
                  <a:prstClr val="white"/>
                </a:solidFill>
                <a:cs typeface="Arial" charset="0"/>
              </a:rPr>
              <a:t>39’ par semaine)</a:t>
            </a:r>
            <a:endParaRPr lang="fr-FR" altLang="fr-FR" sz="1996">
              <a:solidFill>
                <a:srgbClr val="FFFFFF"/>
              </a:solidFill>
              <a:cs typeface="Arial" charset="0"/>
            </a:endParaRPr>
          </a:p>
          <a:p>
            <a:pPr defTabSz="913080" eaLnBrk="1" fontAlgn="base" hangingPunct="1">
              <a:spcBef>
                <a:spcPts val="600"/>
              </a:spcBef>
              <a:spcAft>
                <a:spcPts val="1200"/>
              </a:spcAft>
              <a:buFontTx/>
              <a:buAutoNum type="arabicPeriod"/>
            </a:pPr>
            <a:r>
              <a:rPr lang="fr-FR" altLang="fr-FR" sz="1996" b="1">
                <a:solidFill>
                  <a:srgbClr val="FFFFFF"/>
                </a:solidFill>
                <a:cs typeface="Arial" charset="0"/>
              </a:rPr>
              <a:t>travailler </a:t>
            </a:r>
            <a:r>
              <a:rPr lang="fr-FR" altLang="fr-FR" sz="1996" b="1">
                <a:solidFill>
                  <a:prstClr val="white"/>
                </a:solidFill>
                <a:cs typeface="Arial" charset="0"/>
              </a:rPr>
              <a:t>l’encodage tout au long de l’année pour améliorer le décodage et l’orthographe </a:t>
            </a:r>
            <a:r>
              <a:rPr lang="fr-FR" altLang="fr-FR" sz="1996">
                <a:solidFill>
                  <a:prstClr val="white"/>
                </a:solidFill>
                <a:cs typeface="Arial" charset="0"/>
              </a:rPr>
              <a:t>(durée maximale d’environ 33 ‘ par semaine) </a:t>
            </a:r>
          </a:p>
          <a:p>
            <a:pPr defTabSz="913080" eaLnBrk="1" fontAlgn="base" hangingPunct="1">
              <a:spcBef>
                <a:spcPts val="600"/>
              </a:spcBef>
              <a:spcAft>
                <a:spcPts val="1200"/>
              </a:spcAft>
              <a:buFontTx/>
              <a:buAutoNum type="arabicPeriod"/>
            </a:pPr>
            <a:r>
              <a:rPr lang="fr-FR" altLang="fr-FR" sz="1996" b="1">
                <a:solidFill>
                  <a:srgbClr val="FFFFFF"/>
                </a:solidFill>
                <a:cs typeface="Arial" charset="0"/>
              </a:rPr>
              <a:t>expliciter (comment on écrit? pourquoi on fait ainsi? ) et faire expliciter</a:t>
            </a:r>
          </a:p>
          <a:p>
            <a:pPr defTabSz="913080" eaLnBrk="1" fontAlgn="base" hangingPunct="1">
              <a:spcBef>
                <a:spcPts val="600"/>
              </a:spcBef>
              <a:spcAft>
                <a:spcPts val="1200"/>
              </a:spcAft>
              <a:buFontTx/>
              <a:buAutoNum type="arabicPeriod"/>
            </a:pPr>
            <a:r>
              <a:rPr lang="fr-FR" altLang="fr-FR" sz="1996" b="1">
                <a:solidFill>
                  <a:srgbClr val="FFFFFF"/>
                </a:solidFill>
                <a:cs typeface="Arial" charset="0"/>
              </a:rPr>
              <a:t>rappeler, récapituler les apprentissages antérieurs</a:t>
            </a:r>
          </a:p>
          <a:p>
            <a:pPr defTabSz="913080" eaLnBrk="1" fontAlgn="base" hangingPunct="1">
              <a:spcBef>
                <a:spcPct val="0"/>
              </a:spcBef>
              <a:spcAft>
                <a:spcPct val="0"/>
              </a:spcAft>
              <a:buFontTx/>
              <a:buAutoNum type="arabicPeriod"/>
            </a:pPr>
            <a:endParaRPr lang="fr-FR" altLang="fr-FR" sz="1814">
              <a:solidFill>
                <a:srgbClr val="FFFFFF"/>
              </a:solidFill>
              <a:cs typeface="Arial" charset="0"/>
            </a:endParaRPr>
          </a:p>
        </p:txBody>
      </p:sp>
      <p:sp>
        <p:nvSpPr>
          <p:cNvPr id="2" name="Espace réservé du pied de page 1"/>
          <p:cNvSpPr>
            <a:spLocks noGrp="1"/>
          </p:cNvSpPr>
          <p:nvPr>
            <p:ph type="ftr" sz="quarter" idx="11"/>
          </p:nvPr>
        </p:nvSpPr>
        <p:spPr/>
        <p:txBody>
          <a:bodyPr/>
          <a:lstStyle/>
          <a:p>
            <a:pPr>
              <a:defRPr/>
            </a:pPr>
            <a:r>
              <a:rPr lang="fr-FR" dirty="0">
                <a:solidFill>
                  <a:srgbClr val="EEECE1"/>
                </a:solidFill>
              </a:rPr>
              <a:t>Bernadette </a:t>
            </a:r>
            <a:r>
              <a:rPr lang="fr-FR" dirty="0" err="1">
                <a:solidFill>
                  <a:srgbClr val="EEECE1"/>
                </a:solidFill>
              </a:rPr>
              <a:t>Kervyn</a:t>
            </a:r>
            <a:r>
              <a:rPr lang="fr-FR" dirty="0">
                <a:solidFill>
                  <a:srgbClr val="EEECE1"/>
                </a:solidFill>
              </a:rPr>
              <a:t> –Université de Bordeaux</a:t>
            </a:r>
          </a:p>
        </p:txBody>
      </p:sp>
    </p:spTree>
    <p:extLst>
      <p:ext uri="{BB962C8B-B14F-4D97-AF65-F5344CB8AC3E}">
        <p14:creationId xmlns:p14="http://schemas.microsoft.com/office/powerpoint/2010/main" val="275248255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0354" name="ZoneTexte 1"/>
          <p:cNvSpPr txBox="1">
            <a:spLocks noChangeArrowheads="1"/>
          </p:cNvSpPr>
          <p:nvPr/>
        </p:nvSpPr>
        <p:spPr bwMode="auto">
          <a:xfrm>
            <a:off x="3431904" y="188977"/>
            <a:ext cx="5256765" cy="81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3" tIns="45583" rIns="91163" bIns="45583">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11849" eaLnBrk="1" fontAlgn="base" hangingPunct="1">
              <a:spcBef>
                <a:spcPct val="0"/>
              </a:spcBef>
              <a:spcAft>
                <a:spcPct val="0"/>
              </a:spcAft>
              <a:buNone/>
            </a:pPr>
            <a:r>
              <a:rPr lang="fr-FR" altLang="fr-FR" sz="2359" b="1">
                <a:solidFill>
                  <a:srgbClr val="FFFFFF"/>
                </a:solidFill>
                <a:cs typeface="Arial" charset="0"/>
              </a:rPr>
              <a:t>En résumé, pour les élèves faibles, il semble particulièrement bénéfique de  : </a:t>
            </a:r>
          </a:p>
        </p:txBody>
      </p:sp>
      <p:sp>
        <p:nvSpPr>
          <p:cNvPr id="100355" name="ZoneTexte 2"/>
          <p:cNvSpPr txBox="1">
            <a:spLocks noChangeArrowheads="1"/>
          </p:cNvSpPr>
          <p:nvPr/>
        </p:nvSpPr>
        <p:spPr bwMode="auto">
          <a:xfrm>
            <a:off x="2639680" y="1501776"/>
            <a:ext cx="7273103" cy="498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3" tIns="45583" rIns="91163" bIns="45583">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1849" eaLnBrk="1" fontAlgn="base" hangingPunct="1">
              <a:spcBef>
                <a:spcPts val="600"/>
              </a:spcBef>
              <a:spcAft>
                <a:spcPts val="2400"/>
              </a:spcAft>
              <a:buFontTx/>
              <a:buAutoNum type="arabicPeriod"/>
            </a:pPr>
            <a:r>
              <a:rPr lang="fr-FR" altLang="fr-FR" sz="1996" b="1">
                <a:solidFill>
                  <a:srgbClr val="FFFFFF"/>
                </a:solidFill>
                <a:cs typeface="Arial" charset="0"/>
              </a:rPr>
              <a:t>réaliser les mêmes tâches que les autres élèves de la classe mais avec une aide spécifique</a:t>
            </a:r>
          </a:p>
          <a:p>
            <a:pPr defTabSz="911849" eaLnBrk="1" fontAlgn="base" hangingPunct="1">
              <a:spcBef>
                <a:spcPts val="600"/>
              </a:spcBef>
              <a:spcAft>
                <a:spcPts val="2400"/>
              </a:spcAft>
              <a:buFontTx/>
              <a:buAutoNum type="arabicPeriod"/>
            </a:pPr>
            <a:r>
              <a:rPr lang="fr-FR" altLang="fr-FR" sz="1996" b="1">
                <a:solidFill>
                  <a:srgbClr val="FFFFFF"/>
                </a:solidFill>
                <a:cs typeface="Arial" charset="0"/>
              </a:rPr>
              <a:t>préparer et réviser l’écrit</a:t>
            </a:r>
          </a:p>
          <a:p>
            <a:pPr defTabSz="911849" eaLnBrk="1" fontAlgn="base" hangingPunct="1">
              <a:spcBef>
                <a:spcPts val="600"/>
              </a:spcBef>
              <a:spcAft>
                <a:spcPts val="2400"/>
              </a:spcAft>
              <a:buFontTx/>
              <a:buAutoNum type="arabicPeriod"/>
            </a:pPr>
            <a:r>
              <a:rPr lang="fr-FR" altLang="fr-FR" sz="1996" b="1">
                <a:solidFill>
                  <a:srgbClr val="FFFFFF"/>
                </a:solidFill>
                <a:cs typeface="Arial" charset="0"/>
              </a:rPr>
              <a:t>faire des dictées (max. 39’/sem) et, plus généralement,  travailler l’encodage (dictée + production en encodant soi-même)</a:t>
            </a:r>
          </a:p>
          <a:p>
            <a:pPr defTabSz="911849" eaLnBrk="1" fontAlgn="base" hangingPunct="1">
              <a:spcBef>
                <a:spcPts val="600"/>
              </a:spcBef>
              <a:spcAft>
                <a:spcPts val="2400"/>
              </a:spcAft>
              <a:buFontTx/>
              <a:buAutoNum type="arabicPeriod"/>
            </a:pPr>
            <a:r>
              <a:rPr lang="fr-FR" altLang="fr-FR" sz="1996" b="1">
                <a:solidFill>
                  <a:prstClr val="white"/>
                </a:solidFill>
                <a:cs typeface="Arial" charset="0"/>
              </a:rPr>
              <a:t>articuler les activités de productions d’écrit aux textes lus en classe </a:t>
            </a:r>
          </a:p>
          <a:p>
            <a:pPr defTabSz="911849" eaLnBrk="1" fontAlgn="base" hangingPunct="1">
              <a:spcBef>
                <a:spcPts val="600"/>
              </a:spcBef>
              <a:spcAft>
                <a:spcPts val="2400"/>
              </a:spcAft>
              <a:buFontTx/>
              <a:buAutoNum type="arabicPeriod"/>
            </a:pPr>
            <a:r>
              <a:rPr lang="fr-FR" altLang="fr-FR" sz="1996" b="1">
                <a:solidFill>
                  <a:srgbClr val="FFFFFF"/>
                </a:solidFill>
                <a:cs typeface="Arial" charset="0"/>
              </a:rPr>
              <a:t>beaucoup expliciter et faire expliciter</a:t>
            </a:r>
          </a:p>
          <a:p>
            <a:pPr defTabSz="911849" eaLnBrk="1" fontAlgn="base" hangingPunct="1">
              <a:spcBef>
                <a:spcPct val="0"/>
              </a:spcBef>
              <a:spcAft>
                <a:spcPct val="0"/>
              </a:spcAft>
              <a:buFontTx/>
              <a:buAutoNum type="arabicPeriod"/>
            </a:pPr>
            <a:endParaRPr lang="fr-FR" altLang="fr-FR" sz="1814">
              <a:solidFill>
                <a:srgbClr val="FFFFFF"/>
              </a:solidFill>
              <a:cs typeface="Arial" charset="0"/>
            </a:endParaRPr>
          </a:p>
        </p:txBody>
      </p:sp>
      <p:sp>
        <p:nvSpPr>
          <p:cNvPr id="2" name="Espace réservé du pied de page 1"/>
          <p:cNvSpPr>
            <a:spLocks noGrp="1"/>
          </p:cNvSpPr>
          <p:nvPr>
            <p:ph type="ftr" sz="quarter" idx="11"/>
          </p:nvPr>
        </p:nvSpPr>
        <p:spPr/>
        <p:txBody>
          <a:bodyPr/>
          <a:lstStyle/>
          <a:p>
            <a:pPr>
              <a:defRPr/>
            </a:pPr>
            <a:r>
              <a:rPr lang="fr-FR" dirty="0">
                <a:solidFill>
                  <a:srgbClr val="EEECE1"/>
                </a:solidFill>
              </a:rPr>
              <a:t>Bernadette </a:t>
            </a:r>
            <a:r>
              <a:rPr lang="fr-FR" dirty="0" err="1">
                <a:solidFill>
                  <a:srgbClr val="EEECE1"/>
                </a:solidFill>
              </a:rPr>
              <a:t>Kervyn</a:t>
            </a:r>
            <a:r>
              <a:rPr lang="fr-FR" dirty="0">
                <a:solidFill>
                  <a:srgbClr val="EEECE1"/>
                </a:solidFill>
              </a:rPr>
              <a:t> –Université de Bordeaux</a:t>
            </a:r>
          </a:p>
          <a:p>
            <a:pPr>
              <a:defRPr/>
            </a:pPr>
            <a:endParaRPr lang="fr-FR" dirty="0"/>
          </a:p>
        </p:txBody>
      </p:sp>
    </p:spTree>
    <p:extLst>
      <p:ext uri="{BB962C8B-B14F-4D97-AF65-F5344CB8AC3E}">
        <p14:creationId xmlns:p14="http://schemas.microsoft.com/office/powerpoint/2010/main" val="319387473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i="1" dirty="0">
                <a:solidFill>
                  <a:schemeClr val="accent6">
                    <a:lumMod val="50000"/>
                  </a:schemeClr>
                </a:solidFill>
              </a:rPr>
              <a:t>Ecrire « Pascale »</a:t>
            </a:r>
          </a:p>
        </p:txBody>
      </p:sp>
      <p:sp>
        <p:nvSpPr>
          <p:cNvPr id="3" name="Espace réservé du contenu 2"/>
          <p:cNvSpPr>
            <a:spLocks noGrp="1"/>
          </p:cNvSpPr>
          <p:nvPr>
            <p:ph idx="1"/>
          </p:nvPr>
        </p:nvSpPr>
        <p:spPr>
          <a:xfrm>
            <a:off x="838203" y="1825670"/>
            <a:ext cx="10515600" cy="4722957"/>
          </a:xfrm>
        </p:spPr>
        <p:txBody>
          <a:bodyPr>
            <a:normAutofit fontScale="92500"/>
          </a:bodyPr>
          <a:lstStyle/>
          <a:p>
            <a:pPr marL="0" indent="0">
              <a:buNone/>
            </a:pPr>
            <a:r>
              <a:rPr lang="fr-FR" b="1" i="1" dirty="0"/>
              <a:t>Contexte</a:t>
            </a:r>
          </a:p>
          <a:p>
            <a:pPr marL="0" indent="0">
              <a:buNone/>
            </a:pPr>
            <a:endParaRPr lang="fr-FR" dirty="0"/>
          </a:p>
          <a:p>
            <a:pPr>
              <a:spcAft>
                <a:spcPts val="1200"/>
              </a:spcAft>
            </a:pPr>
            <a:r>
              <a:rPr lang="fr-FR" dirty="0"/>
              <a:t>Classe de  MS-GS Muriel - école Saint-</a:t>
            </a:r>
            <a:r>
              <a:rPr lang="fr-FR" dirty="0" err="1"/>
              <a:t>Perdon</a:t>
            </a:r>
            <a:endParaRPr lang="fr-FR" dirty="0"/>
          </a:p>
          <a:p>
            <a:pPr>
              <a:spcAft>
                <a:spcPts val="1200"/>
              </a:spcAft>
            </a:pPr>
            <a:r>
              <a:rPr lang="fr-FR" dirty="0"/>
              <a:t>Enseignante qui fait très régulièrement écrire ses élèves </a:t>
            </a:r>
          </a:p>
          <a:p>
            <a:pPr>
              <a:spcAft>
                <a:spcPts val="1200"/>
              </a:spcAft>
            </a:pPr>
            <a:r>
              <a:rPr lang="fr-FR" dirty="0"/>
              <a:t>Lors de la visite de la collègue CPC, elle se saisit de l’occasion pour proposer aux élèves d’essayer d’écrire le prénom de la CPC</a:t>
            </a:r>
          </a:p>
          <a:p>
            <a:pPr>
              <a:spcAft>
                <a:spcPts val="1200"/>
              </a:spcAft>
            </a:pPr>
            <a:r>
              <a:rPr lang="fr-FR" dirty="0"/>
              <a:t>Travail en atelier dirigé avec les 6 élèves de GS</a:t>
            </a:r>
          </a:p>
          <a:p>
            <a:pPr>
              <a:spcAft>
                <a:spcPts val="1200"/>
              </a:spcAft>
            </a:pPr>
            <a:r>
              <a:rPr lang="fr-FR" dirty="0"/>
              <a:t>Activité en 3 temps :  phase de préparation (verbatim qui suit) –  phase d’écriture guidée avec feedback immédiat et correction – relecture</a:t>
            </a:r>
          </a:p>
        </p:txBody>
      </p:sp>
    </p:spTree>
    <p:extLst>
      <p:ext uri="{BB962C8B-B14F-4D97-AF65-F5344CB8AC3E}">
        <p14:creationId xmlns:p14="http://schemas.microsoft.com/office/powerpoint/2010/main" val="3149463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431803" y="188913"/>
            <a:ext cx="11328400"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fr-FR" altLang="fr-FR" sz="2000" b="1" dirty="0">
                <a:solidFill>
                  <a:srgbClr val="FF0000"/>
                </a:solidFill>
                <a:cs typeface="Arial" pitchFamily="34" charset="0"/>
              </a:rPr>
              <a:t>Un exemple de préparation de l’écriture avec les élèves</a:t>
            </a:r>
          </a:p>
          <a:p>
            <a:pPr eaLnBrk="1" fontAlgn="base" hangingPunct="1">
              <a:spcBef>
                <a:spcPct val="0"/>
              </a:spcBef>
              <a:spcAft>
                <a:spcPct val="0"/>
              </a:spcAft>
              <a:buFontTx/>
              <a:buNone/>
            </a:pPr>
            <a:r>
              <a:rPr lang="fr-FR" altLang="fr-FR" sz="1400" b="1" dirty="0">
                <a:solidFill>
                  <a:prstClr val="black"/>
                </a:solidFill>
                <a:cs typeface="Arial" pitchFamily="34" charset="0"/>
              </a:rPr>
              <a:t>PE</a:t>
            </a:r>
            <a:r>
              <a:rPr lang="fr-FR" altLang="fr-FR" sz="1400" dirty="0">
                <a:solidFill>
                  <a:prstClr val="black"/>
                </a:solidFill>
                <a:cs typeface="Arial" pitchFamily="34" charset="0"/>
              </a:rPr>
              <a:t> […] comment on pourrait écrire Pascale ?</a:t>
            </a:r>
          </a:p>
          <a:p>
            <a:pPr eaLnBrk="1" fontAlgn="base" hangingPunct="1">
              <a:spcBef>
                <a:spcPct val="0"/>
              </a:spcBef>
              <a:spcAft>
                <a:spcPct val="0"/>
              </a:spcAft>
              <a:buFontTx/>
              <a:buNone/>
            </a:pPr>
            <a:r>
              <a:rPr lang="fr-FR" altLang="fr-FR" sz="1400" b="1" dirty="0">
                <a:solidFill>
                  <a:prstClr val="black"/>
                </a:solidFill>
                <a:cs typeface="Arial" pitchFamily="34" charset="0"/>
              </a:rPr>
              <a:t>E  </a:t>
            </a:r>
            <a:r>
              <a:rPr lang="fr-FR" altLang="fr-FR" sz="1400" dirty="0">
                <a:solidFill>
                  <a:prstClr val="black"/>
                </a:solidFill>
                <a:cs typeface="Arial" pitchFamily="34" charset="0"/>
              </a:rPr>
              <a:t> </a:t>
            </a:r>
            <a:r>
              <a:rPr lang="fr-FR" altLang="fr-FR" sz="1400" dirty="0" err="1">
                <a:solidFill>
                  <a:prstClr val="black"/>
                </a:solidFill>
                <a:cs typeface="Arial" pitchFamily="34" charset="0"/>
              </a:rPr>
              <a:t>pa</a:t>
            </a:r>
            <a:endParaRPr lang="fr-FR" altLang="fr-FR" sz="1400" dirty="0">
              <a:solidFill>
                <a:prstClr val="black"/>
              </a:solidFill>
              <a:cs typeface="Arial" pitchFamily="34" charset="0"/>
            </a:endParaRPr>
          </a:p>
          <a:p>
            <a:pPr eaLnBrk="1" fontAlgn="base" hangingPunct="1">
              <a:spcBef>
                <a:spcPct val="0"/>
              </a:spcBef>
              <a:spcAft>
                <a:spcPct val="0"/>
              </a:spcAft>
              <a:buFontTx/>
              <a:buNone/>
            </a:pPr>
            <a:r>
              <a:rPr lang="fr-FR" altLang="fr-FR" sz="1400" b="1" dirty="0">
                <a:solidFill>
                  <a:prstClr val="black"/>
                </a:solidFill>
                <a:cs typeface="Arial" pitchFamily="34" charset="0"/>
              </a:rPr>
              <a:t>Nat</a:t>
            </a:r>
            <a:r>
              <a:rPr lang="fr-FR" altLang="fr-FR" sz="1400" dirty="0">
                <a:solidFill>
                  <a:prstClr val="black"/>
                </a:solidFill>
                <a:cs typeface="Arial" pitchFamily="34" charset="0"/>
              </a:rPr>
              <a:t>  P</a:t>
            </a:r>
          </a:p>
          <a:p>
            <a:pPr eaLnBrk="1" fontAlgn="base" hangingPunct="1">
              <a:spcBef>
                <a:spcPct val="0"/>
              </a:spcBef>
              <a:spcAft>
                <a:spcPct val="0"/>
              </a:spcAft>
              <a:buFontTx/>
              <a:buNone/>
            </a:pPr>
            <a:r>
              <a:rPr lang="fr-FR" altLang="fr-FR" sz="1400" b="1" dirty="0" err="1">
                <a:solidFill>
                  <a:prstClr val="black"/>
                </a:solidFill>
                <a:cs typeface="Arial" pitchFamily="34" charset="0"/>
              </a:rPr>
              <a:t>Kel</a:t>
            </a:r>
            <a:r>
              <a:rPr lang="fr-FR" altLang="fr-FR" sz="1400" b="1" dirty="0">
                <a:solidFill>
                  <a:prstClr val="black"/>
                </a:solidFill>
                <a:cs typeface="Arial" pitchFamily="34" charset="0"/>
              </a:rPr>
              <a:t> </a:t>
            </a:r>
            <a:r>
              <a:rPr lang="fr-FR" altLang="fr-FR" sz="1400" dirty="0">
                <a:solidFill>
                  <a:prstClr val="black"/>
                </a:solidFill>
                <a:cs typeface="Arial" pitchFamily="34" charset="0"/>
              </a:rPr>
              <a:t> Pa</a:t>
            </a:r>
          </a:p>
          <a:p>
            <a:pPr eaLnBrk="1" fontAlgn="base" hangingPunct="1">
              <a:spcBef>
                <a:spcPct val="0"/>
              </a:spcBef>
              <a:spcAft>
                <a:spcPct val="0"/>
              </a:spcAft>
              <a:buFontTx/>
              <a:buNone/>
            </a:pPr>
            <a:r>
              <a:rPr lang="fr-FR" altLang="fr-FR" sz="1400" b="1" dirty="0">
                <a:solidFill>
                  <a:prstClr val="black"/>
                </a:solidFill>
                <a:cs typeface="Arial" pitchFamily="34" charset="0"/>
              </a:rPr>
              <a:t>PE </a:t>
            </a:r>
            <a:r>
              <a:rPr lang="fr-FR" altLang="fr-FR" sz="1400" dirty="0">
                <a:solidFill>
                  <a:prstClr val="black"/>
                </a:solidFill>
                <a:cs typeface="Arial" pitchFamily="34" charset="0"/>
              </a:rPr>
              <a:t> </a:t>
            </a:r>
            <a:r>
              <a:rPr lang="fr-FR" altLang="fr-FR" sz="1400" dirty="0" err="1">
                <a:solidFill>
                  <a:prstClr val="black"/>
                </a:solidFill>
                <a:cs typeface="Arial" pitchFamily="34" charset="0"/>
              </a:rPr>
              <a:t>paaaascaale</a:t>
            </a:r>
            <a:endParaRPr lang="fr-FR" altLang="fr-FR" sz="1400" dirty="0">
              <a:solidFill>
                <a:prstClr val="black"/>
              </a:solidFill>
              <a:cs typeface="Arial" pitchFamily="34" charset="0"/>
            </a:endParaRPr>
          </a:p>
          <a:p>
            <a:pPr eaLnBrk="1" fontAlgn="base" hangingPunct="1">
              <a:spcBef>
                <a:spcPct val="0"/>
              </a:spcBef>
              <a:spcAft>
                <a:spcPct val="0"/>
              </a:spcAft>
              <a:buFontTx/>
              <a:buNone/>
            </a:pPr>
            <a:r>
              <a:rPr lang="fr-FR" altLang="fr-FR" sz="1400" b="1" dirty="0">
                <a:solidFill>
                  <a:prstClr val="black"/>
                </a:solidFill>
                <a:cs typeface="Arial" pitchFamily="34" charset="0"/>
              </a:rPr>
              <a:t>E</a:t>
            </a:r>
            <a:r>
              <a:rPr lang="fr-FR" altLang="fr-FR" sz="1400" dirty="0">
                <a:solidFill>
                  <a:prstClr val="black"/>
                </a:solidFill>
                <a:cs typeface="Arial" pitchFamily="34" charset="0"/>
              </a:rPr>
              <a:t>     P</a:t>
            </a:r>
          </a:p>
          <a:p>
            <a:pPr eaLnBrk="1" fontAlgn="base" hangingPunct="1">
              <a:spcBef>
                <a:spcPct val="0"/>
              </a:spcBef>
              <a:spcAft>
                <a:spcPct val="0"/>
              </a:spcAft>
              <a:buFontTx/>
              <a:buNone/>
            </a:pPr>
            <a:r>
              <a:rPr lang="fr-FR" altLang="fr-FR" sz="1400" b="1" dirty="0">
                <a:solidFill>
                  <a:prstClr val="black"/>
                </a:solidFill>
                <a:cs typeface="Arial" pitchFamily="34" charset="0"/>
              </a:rPr>
              <a:t>PE</a:t>
            </a:r>
            <a:r>
              <a:rPr lang="fr-FR" altLang="fr-FR" sz="1400" dirty="0">
                <a:solidFill>
                  <a:prstClr val="black"/>
                </a:solidFill>
                <a:cs typeface="Arial" pitchFamily="34" charset="0"/>
              </a:rPr>
              <a:t>  alors ?</a:t>
            </a:r>
          </a:p>
          <a:p>
            <a:pPr eaLnBrk="1" fontAlgn="base" hangingPunct="1">
              <a:spcBef>
                <a:spcPct val="0"/>
              </a:spcBef>
              <a:spcAft>
                <a:spcPct val="0"/>
              </a:spcAft>
              <a:buFontTx/>
              <a:buNone/>
            </a:pPr>
            <a:r>
              <a:rPr lang="fr-FR" altLang="fr-FR" sz="1400" b="1" dirty="0">
                <a:solidFill>
                  <a:prstClr val="black"/>
                </a:solidFill>
                <a:cs typeface="Arial" pitchFamily="34" charset="0"/>
              </a:rPr>
              <a:t>E</a:t>
            </a:r>
            <a:r>
              <a:rPr lang="fr-FR" altLang="fr-FR" sz="1400" dirty="0">
                <a:solidFill>
                  <a:prstClr val="black"/>
                </a:solidFill>
                <a:cs typeface="Arial" pitchFamily="34" charset="0"/>
              </a:rPr>
              <a:t>    a</a:t>
            </a:r>
          </a:p>
          <a:p>
            <a:pPr eaLnBrk="1" fontAlgn="base" hangingPunct="1">
              <a:spcBef>
                <a:spcPct val="0"/>
              </a:spcBef>
              <a:spcAft>
                <a:spcPct val="0"/>
              </a:spcAft>
              <a:buFontTx/>
              <a:buNone/>
            </a:pPr>
            <a:r>
              <a:rPr lang="fr-FR" altLang="fr-FR" sz="1400" b="1" dirty="0">
                <a:solidFill>
                  <a:prstClr val="black"/>
                </a:solidFill>
                <a:cs typeface="Arial" pitchFamily="34" charset="0"/>
              </a:rPr>
              <a:t>PE</a:t>
            </a:r>
            <a:r>
              <a:rPr lang="fr-FR" altLang="fr-FR" sz="1400" dirty="0">
                <a:solidFill>
                  <a:prstClr val="black"/>
                </a:solidFill>
                <a:cs typeface="Arial" pitchFamily="34" charset="0"/>
              </a:rPr>
              <a:t>  et pourquoi ? ça te fait penser à quoi ?</a:t>
            </a:r>
          </a:p>
          <a:p>
            <a:pPr eaLnBrk="1" fontAlgn="base" hangingPunct="1">
              <a:spcBef>
                <a:spcPct val="0"/>
              </a:spcBef>
              <a:spcAft>
                <a:spcPct val="0"/>
              </a:spcAft>
              <a:buFontTx/>
              <a:buNone/>
            </a:pPr>
            <a:r>
              <a:rPr lang="fr-FR" altLang="fr-FR" sz="1400" b="1" dirty="0">
                <a:solidFill>
                  <a:prstClr val="black"/>
                </a:solidFill>
                <a:cs typeface="Arial" pitchFamily="34" charset="0"/>
              </a:rPr>
              <a:t>E    </a:t>
            </a:r>
            <a:r>
              <a:rPr lang="fr-FR" altLang="fr-FR" sz="1400" dirty="0">
                <a:solidFill>
                  <a:prstClr val="black"/>
                </a:solidFill>
                <a:cs typeface="Arial" pitchFamily="34" charset="0"/>
              </a:rPr>
              <a:t> papa</a:t>
            </a:r>
          </a:p>
          <a:p>
            <a:pPr eaLnBrk="1" fontAlgn="base" hangingPunct="1">
              <a:spcBef>
                <a:spcPct val="0"/>
              </a:spcBef>
              <a:spcAft>
                <a:spcPct val="0"/>
              </a:spcAft>
              <a:buFontTx/>
              <a:buNone/>
            </a:pPr>
            <a:r>
              <a:rPr lang="fr-FR" altLang="fr-FR" sz="1400" b="1" dirty="0">
                <a:solidFill>
                  <a:prstClr val="black"/>
                </a:solidFill>
                <a:cs typeface="Arial" pitchFamily="34" charset="0"/>
              </a:rPr>
              <a:t>PE </a:t>
            </a:r>
            <a:r>
              <a:rPr lang="fr-FR" altLang="fr-FR" sz="1400" dirty="0">
                <a:solidFill>
                  <a:prstClr val="black"/>
                </a:solidFill>
                <a:cs typeface="Arial" pitchFamily="34" charset="0"/>
              </a:rPr>
              <a:t> papa, je suis d’accord </a:t>
            </a:r>
            <a:r>
              <a:rPr lang="fr-FR" altLang="fr-FR" sz="1400" dirty="0" err="1">
                <a:solidFill>
                  <a:prstClr val="black"/>
                </a:solidFill>
                <a:cs typeface="Arial" pitchFamily="34" charset="0"/>
              </a:rPr>
              <a:t>pa-pa</a:t>
            </a:r>
            <a:r>
              <a:rPr lang="fr-FR" altLang="fr-FR" sz="1400" dirty="0">
                <a:solidFill>
                  <a:prstClr val="black"/>
                </a:solidFill>
                <a:cs typeface="Arial" pitchFamily="34" charset="0"/>
              </a:rPr>
              <a:t> 2 syllabes et pas</a:t>
            </a:r>
          </a:p>
          <a:p>
            <a:pPr eaLnBrk="1" fontAlgn="base" hangingPunct="1">
              <a:spcBef>
                <a:spcPct val="0"/>
              </a:spcBef>
              <a:spcAft>
                <a:spcPct val="0"/>
              </a:spcAft>
              <a:buFontTx/>
              <a:buNone/>
            </a:pPr>
            <a:r>
              <a:rPr lang="fr-FR" altLang="fr-FR" sz="1400" b="1" dirty="0">
                <a:solidFill>
                  <a:prstClr val="black"/>
                </a:solidFill>
                <a:cs typeface="Arial" pitchFamily="34" charset="0"/>
              </a:rPr>
              <a:t>E     </a:t>
            </a:r>
            <a:r>
              <a:rPr lang="fr-FR" altLang="fr-FR" sz="1400" dirty="0">
                <a:solidFill>
                  <a:prstClr val="black"/>
                </a:solidFill>
                <a:cs typeface="Arial" pitchFamily="34" charset="0"/>
              </a:rPr>
              <a:t>cale</a:t>
            </a:r>
          </a:p>
          <a:p>
            <a:pPr eaLnBrk="1" fontAlgn="base" hangingPunct="1">
              <a:spcBef>
                <a:spcPct val="0"/>
              </a:spcBef>
              <a:spcAft>
                <a:spcPct val="0"/>
              </a:spcAft>
              <a:buFontTx/>
              <a:buNone/>
            </a:pPr>
            <a:r>
              <a:rPr lang="fr-FR" altLang="fr-FR" sz="1400" b="1" dirty="0">
                <a:solidFill>
                  <a:prstClr val="black"/>
                </a:solidFill>
                <a:cs typeface="Arial" pitchFamily="34" charset="0"/>
              </a:rPr>
              <a:t>PE</a:t>
            </a:r>
            <a:r>
              <a:rPr lang="fr-FR" altLang="fr-FR" sz="1400" dirty="0">
                <a:solidFill>
                  <a:prstClr val="black"/>
                </a:solidFill>
                <a:cs typeface="Arial" pitchFamily="34" charset="0"/>
              </a:rPr>
              <a:t>   elle a combien de syllabes ?</a:t>
            </a:r>
          </a:p>
          <a:p>
            <a:pPr eaLnBrk="1" fontAlgn="base" hangingPunct="1">
              <a:spcBef>
                <a:spcPct val="0"/>
              </a:spcBef>
              <a:spcAft>
                <a:spcPct val="0"/>
              </a:spcAft>
              <a:buFontTx/>
              <a:buNone/>
            </a:pPr>
            <a:r>
              <a:rPr lang="fr-FR" altLang="fr-FR" sz="1400" b="1" dirty="0">
                <a:solidFill>
                  <a:prstClr val="black"/>
                </a:solidFill>
                <a:cs typeface="Arial" pitchFamily="34" charset="0"/>
              </a:rPr>
              <a:t>EEE</a:t>
            </a:r>
            <a:r>
              <a:rPr lang="fr-FR" altLang="fr-FR" sz="1400" dirty="0">
                <a:solidFill>
                  <a:prstClr val="black"/>
                </a:solidFill>
                <a:cs typeface="Arial" pitchFamily="34" charset="0"/>
              </a:rPr>
              <a:t> 2</a:t>
            </a:r>
          </a:p>
          <a:p>
            <a:pPr eaLnBrk="1" fontAlgn="base" hangingPunct="1">
              <a:spcBef>
                <a:spcPct val="0"/>
              </a:spcBef>
              <a:spcAft>
                <a:spcPct val="0"/>
              </a:spcAft>
              <a:buFontTx/>
              <a:buNone/>
            </a:pPr>
            <a:r>
              <a:rPr lang="fr-FR" altLang="fr-FR" sz="1400" b="1" dirty="0">
                <a:solidFill>
                  <a:prstClr val="black"/>
                </a:solidFill>
                <a:cs typeface="Arial" pitchFamily="34" charset="0"/>
              </a:rPr>
              <a:t>PE  </a:t>
            </a:r>
            <a:r>
              <a:rPr lang="fr-FR" altLang="fr-FR" sz="1400" dirty="0">
                <a:solidFill>
                  <a:prstClr val="black"/>
                </a:solidFill>
                <a:cs typeface="Arial" pitchFamily="34" charset="0"/>
              </a:rPr>
              <a:t> alors la première ce serait quoi ?</a:t>
            </a:r>
          </a:p>
          <a:p>
            <a:pPr eaLnBrk="1" fontAlgn="base" hangingPunct="1">
              <a:spcBef>
                <a:spcPct val="0"/>
              </a:spcBef>
              <a:spcAft>
                <a:spcPct val="0"/>
              </a:spcAft>
              <a:buFontTx/>
              <a:buNone/>
            </a:pPr>
            <a:r>
              <a:rPr lang="fr-FR" altLang="fr-FR" sz="1400" b="1" dirty="0">
                <a:solidFill>
                  <a:prstClr val="black"/>
                </a:solidFill>
                <a:cs typeface="Arial" pitchFamily="34" charset="0"/>
              </a:rPr>
              <a:t>E</a:t>
            </a:r>
            <a:r>
              <a:rPr lang="fr-FR" altLang="fr-FR" sz="1400" dirty="0">
                <a:solidFill>
                  <a:prstClr val="black"/>
                </a:solidFill>
                <a:cs typeface="Arial" pitchFamily="34" charset="0"/>
              </a:rPr>
              <a:t>     </a:t>
            </a:r>
            <a:r>
              <a:rPr lang="fr-FR" altLang="fr-FR" sz="1400" dirty="0" err="1">
                <a:solidFill>
                  <a:prstClr val="black"/>
                </a:solidFill>
                <a:cs typeface="Arial" pitchFamily="34" charset="0"/>
              </a:rPr>
              <a:t>pa</a:t>
            </a:r>
            <a:endParaRPr lang="fr-FR" altLang="fr-FR" sz="1400" dirty="0">
              <a:solidFill>
                <a:prstClr val="black"/>
              </a:solidFill>
              <a:cs typeface="Arial" pitchFamily="34" charset="0"/>
            </a:endParaRPr>
          </a:p>
          <a:p>
            <a:pPr eaLnBrk="1" fontAlgn="base" hangingPunct="1">
              <a:spcBef>
                <a:spcPct val="0"/>
              </a:spcBef>
              <a:spcAft>
                <a:spcPct val="0"/>
              </a:spcAft>
              <a:buFontTx/>
              <a:buNone/>
            </a:pPr>
            <a:r>
              <a:rPr lang="fr-FR" altLang="fr-FR" sz="1400" b="1" dirty="0">
                <a:solidFill>
                  <a:prstClr val="black"/>
                </a:solidFill>
                <a:cs typeface="Arial" pitchFamily="34" charset="0"/>
              </a:rPr>
              <a:t>Nat  </a:t>
            </a:r>
            <a:r>
              <a:rPr lang="fr-FR" altLang="fr-FR" sz="1400" dirty="0">
                <a:solidFill>
                  <a:prstClr val="black"/>
                </a:solidFill>
                <a:cs typeface="Arial" pitchFamily="34" charset="0"/>
              </a:rPr>
              <a:t> </a:t>
            </a:r>
            <a:r>
              <a:rPr lang="fr-FR" altLang="fr-FR" sz="1400" dirty="0" err="1">
                <a:solidFill>
                  <a:prstClr val="black"/>
                </a:solidFill>
                <a:cs typeface="Arial" pitchFamily="34" charset="0"/>
              </a:rPr>
              <a:t>pa</a:t>
            </a:r>
            <a:endParaRPr lang="fr-FR" altLang="fr-FR" sz="1400" dirty="0">
              <a:solidFill>
                <a:prstClr val="black"/>
              </a:solidFill>
              <a:cs typeface="Arial" pitchFamily="34" charset="0"/>
            </a:endParaRPr>
          </a:p>
          <a:p>
            <a:pPr eaLnBrk="1" fontAlgn="base" hangingPunct="1">
              <a:spcBef>
                <a:spcPct val="0"/>
              </a:spcBef>
              <a:spcAft>
                <a:spcPct val="0"/>
              </a:spcAft>
              <a:buFontTx/>
              <a:buNone/>
            </a:pPr>
            <a:r>
              <a:rPr lang="fr-FR" altLang="fr-FR" sz="1400" b="1" dirty="0">
                <a:solidFill>
                  <a:prstClr val="black"/>
                </a:solidFill>
                <a:cs typeface="Arial" pitchFamily="34" charset="0"/>
              </a:rPr>
              <a:t>PE</a:t>
            </a:r>
            <a:r>
              <a:rPr lang="fr-FR" altLang="fr-FR" sz="1400" dirty="0">
                <a:solidFill>
                  <a:prstClr val="black"/>
                </a:solidFill>
                <a:cs typeface="Arial" pitchFamily="34" charset="0"/>
              </a:rPr>
              <a:t>   non </a:t>
            </a:r>
            <a:r>
              <a:rPr lang="fr-FR" altLang="fr-FR" sz="1400" dirty="0" err="1">
                <a:solidFill>
                  <a:prstClr val="black"/>
                </a:solidFill>
                <a:cs typeface="Arial" pitchFamily="34" charset="0"/>
              </a:rPr>
              <a:t>non</a:t>
            </a:r>
            <a:r>
              <a:rPr lang="fr-FR" altLang="fr-FR" sz="1400" dirty="0">
                <a:solidFill>
                  <a:prstClr val="black"/>
                </a:solidFill>
                <a:cs typeface="Arial" pitchFamily="34" charset="0"/>
              </a:rPr>
              <a:t> écoute bien</a:t>
            </a:r>
          </a:p>
          <a:p>
            <a:pPr eaLnBrk="1" fontAlgn="base" hangingPunct="1">
              <a:spcBef>
                <a:spcPct val="0"/>
              </a:spcBef>
              <a:spcAft>
                <a:spcPct val="0"/>
              </a:spcAft>
              <a:buFontTx/>
              <a:buNone/>
            </a:pPr>
            <a:r>
              <a:rPr lang="fr-FR" altLang="fr-FR" sz="1400" b="1" dirty="0" err="1">
                <a:solidFill>
                  <a:prstClr val="black"/>
                </a:solidFill>
                <a:cs typeface="Arial" pitchFamily="34" charset="0"/>
              </a:rPr>
              <a:t>Kel</a:t>
            </a:r>
            <a:r>
              <a:rPr lang="fr-FR" altLang="fr-FR" sz="1400" dirty="0">
                <a:solidFill>
                  <a:prstClr val="black"/>
                </a:solidFill>
                <a:cs typeface="Arial" pitchFamily="34" charset="0"/>
              </a:rPr>
              <a:t>   pas</a:t>
            </a:r>
          </a:p>
          <a:p>
            <a:pPr eaLnBrk="1" fontAlgn="base" hangingPunct="1">
              <a:spcBef>
                <a:spcPct val="0"/>
              </a:spcBef>
              <a:spcAft>
                <a:spcPct val="0"/>
              </a:spcAft>
              <a:buFontTx/>
              <a:buNone/>
            </a:pPr>
            <a:r>
              <a:rPr lang="fr-FR" altLang="fr-FR" sz="1400" b="1" dirty="0">
                <a:solidFill>
                  <a:prstClr val="black"/>
                </a:solidFill>
                <a:cs typeface="Arial" pitchFamily="34" charset="0"/>
              </a:rPr>
              <a:t>PE   </a:t>
            </a:r>
            <a:r>
              <a:rPr lang="fr-FR" altLang="fr-FR" sz="1400" dirty="0" err="1">
                <a:solidFill>
                  <a:prstClr val="black"/>
                </a:solidFill>
                <a:cs typeface="Arial" pitchFamily="34" charset="0"/>
              </a:rPr>
              <a:t>pas-cale</a:t>
            </a:r>
            <a:r>
              <a:rPr lang="fr-FR" altLang="fr-FR" sz="1400" dirty="0">
                <a:solidFill>
                  <a:prstClr val="black"/>
                </a:solidFill>
                <a:cs typeface="Arial" pitchFamily="34" charset="0"/>
              </a:rPr>
              <a:t> la première qu’est-ce que c’est ?</a:t>
            </a:r>
          </a:p>
          <a:p>
            <a:pPr eaLnBrk="1" fontAlgn="base" hangingPunct="1">
              <a:spcBef>
                <a:spcPct val="0"/>
              </a:spcBef>
              <a:spcAft>
                <a:spcPct val="0"/>
              </a:spcAft>
              <a:buFontTx/>
              <a:buNone/>
            </a:pPr>
            <a:r>
              <a:rPr lang="fr-FR" altLang="fr-FR" sz="1400" b="1" dirty="0">
                <a:solidFill>
                  <a:prstClr val="black"/>
                </a:solidFill>
                <a:cs typeface="Arial" pitchFamily="34" charset="0"/>
              </a:rPr>
              <a:t>EEE</a:t>
            </a:r>
            <a:r>
              <a:rPr lang="fr-FR" altLang="fr-FR" sz="1400" dirty="0">
                <a:solidFill>
                  <a:prstClr val="black"/>
                </a:solidFill>
                <a:cs typeface="Arial" pitchFamily="34" charset="0"/>
              </a:rPr>
              <a:t> pas</a:t>
            </a:r>
          </a:p>
          <a:p>
            <a:pPr eaLnBrk="1" fontAlgn="base" hangingPunct="1">
              <a:spcBef>
                <a:spcPct val="0"/>
              </a:spcBef>
              <a:spcAft>
                <a:spcPct val="0"/>
              </a:spcAft>
              <a:buFontTx/>
              <a:buNone/>
            </a:pPr>
            <a:r>
              <a:rPr lang="fr-FR" altLang="fr-FR" sz="1400" b="1" dirty="0">
                <a:solidFill>
                  <a:prstClr val="black"/>
                </a:solidFill>
                <a:cs typeface="Arial" pitchFamily="34" charset="0"/>
              </a:rPr>
              <a:t>PE</a:t>
            </a:r>
            <a:r>
              <a:rPr lang="fr-FR" altLang="fr-FR" sz="1400" dirty="0">
                <a:solidFill>
                  <a:prstClr val="black"/>
                </a:solidFill>
                <a:cs typeface="Arial" pitchFamily="34" charset="0"/>
              </a:rPr>
              <a:t>   très bien</a:t>
            </a:r>
          </a:p>
          <a:p>
            <a:pPr eaLnBrk="1" fontAlgn="base" hangingPunct="1">
              <a:spcBef>
                <a:spcPct val="0"/>
              </a:spcBef>
              <a:spcAft>
                <a:spcPct val="0"/>
              </a:spcAft>
              <a:buFontTx/>
              <a:buNone/>
            </a:pPr>
            <a:r>
              <a:rPr lang="fr-FR" altLang="fr-FR" sz="1400" b="1" dirty="0">
                <a:solidFill>
                  <a:prstClr val="black"/>
                </a:solidFill>
                <a:cs typeface="Arial" pitchFamily="34" charset="0"/>
              </a:rPr>
              <a:t>E</a:t>
            </a:r>
            <a:r>
              <a:rPr lang="fr-FR" altLang="fr-FR" sz="1400" dirty="0">
                <a:solidFill>
                  <a:prstClr val="black"/>
                </a:solidFill>
                <a:cs typeface="Arial" pitchFamily="34" charset="0"/>
              </a:rPr>
              <a:t>     comme mot de passe</a:t>
            </a:r>
          </a:p>
          <a:p>
            <a:pPr eaLnBrk="1" fontAlgn="base" hangingPunct="1">
              <a:spcBef>
                <a:spcPct val="0"/>
              </a:spcBef>
              <a:spcAft>
                <a:spcPct val="0"/>
              </a:spcAft>
              <a:buFontTx/>
              <a:buNone/>
            </a:pPr>
            <a:r>
              <a:rPr lang="fr-FR" altLang="fr-FR" sz="1400" b="1" dirty="0">
                <a:solidFill>
                  <a:prstClr val="black"/>
                </a:solidFill>
                <a:cs typeface="Arial" pitchFamily="34" charset="0"/>
              </a:rPr>
              <a:t>PE</a:t>
            </a:r>
            <a:r>
              <a:rPr lang="fr-FR" altLang="fr-FR" sz="1400" dirty="0">
                <a:solidFill>
                  <a:prstClr val="black"/>
                </a:solidFill>
                <a:cs typeface="Arial" pitchFamily="34" charset="0"/>
              </a:rPr>
              <a:t>   très bien alors il faut écrire la première syllabe c’est </a:t>
            </a:r>
            <a:r>
              <a:rPr lang="fr-FR" altLang="fr-FR" sz="1400" dirty="0" err="1">
                <a:solidFill>
                  <a:prstClr val="black"/>
                </a:solidFill>
                <a:cs typeface="Arial" pitchFamily="34" charset="0"/>
              </a:rPr>
              <a:t>passss</a:t>
            </a:r>
            <a:r>
              <a:rPr lang="fr-FR" altLang="fr-FR" sz="1400" dirty="0">
                <a:solidFill>
                  <a:prstClr val="black"/>
                </a:solidFill>
                <a:cs typeface="Arial" pitchFamily="34" charset="0"/>
              </a:rPr>
              <a:t> tu prends un feutre tu essaies je te rappelle les règles attends avant de commencer on rappelle les règles on ne peut pas se tromper ça sert à rien de regarder sur le copain puisqu’il peut mettre ce qu’il veut le but du jeu c’est de bien faire chanter les lettres dans ta tête ou avec ta bouche et tu écris comme tu penses qu’il faut écrire d’accord ? on ne peut pas se tromper on essaye allez // </a:t>
            </a:r>
            <a:r>
              <a:rPr lang="fr-FR" altLang="fr-FR" sz="1400" dirty="0" err="1">
                <a:solidFill>
                  <a:prstClr val="black"/>
                </a:solidFill>
                <a:cs typeface="Arial" pitchFamily="34" charset="0"/>
              </a:rPr>
              <a:t>passsss</a:t>
            </a:r>
            <a:r>
              <a:rPr lang="fr-FR" altLang="fr-FR" sz="1400" b="1" i="1" dirty="0">
                <a:solidFill>
                  <a:prstClr val="black"/>
                </a:solidFill>
                <a:cs typeface="Arial" pitchFamily="34" charset="0"/>
              </a:rPr>
              <a:t> </a:t>
            </a:r>
            <a:endParaRPr lang="fr-FR" altLang="fr-FR" sz="1400" dirty="0">
              <a:solidFill>
                <a:prstClr val="black"/>
              </a:solidFill>
              <a:cs typeface="Arial" pitchFamily="34" charset="0"/>
            </a:endParaRPr>
          </a:p>
          <a:p>
            <a:pPr eaLnBrk="1" fontAlgn="base" hangingPunct="1">
              <a:spcBef>
                <a:spcPct val="0"/>
              </a:spcBef>
              <a:spcAft>
                <a:spcPct val="0"/>
              </a:spcAft>
              <a:buFontTx/>
              <a:buNone/>
            </a:pPr>
            <a:r>
              <a:rPr lang="fr-FR" altLang="fr-FR" sz="1400" i="1" dirty="0">
                <a:solidFill>
                  <a:prstClr val="black"/>
                </a:solidFill>
                <a:cs typeface="Arial" pitchFamily="34" charset="0"/>
              </a:rPr>
              <a:t>(classe 2, séance 1, écrire « Pascale »)</a:t>
            </a:r>
            <a:endParaRPr lang="fr-FR" altLang="fr-FR" sz="1400" dirty="0">
              <a:solidFill>
                <a:prstClr val="black"/>
              </a:solidFill>
              <a:cs typeface="Arial" pitchFamily="34" charset="0"/>
            </a:endParaRPr>
          </a:p>
        </p:txBody>
      </p:sp>
      <p:sp>
        <p:nvSpPr>
          <p:cNvPr id="81923" name="ZoneTexte 1"/>
          <p:cNvSpPr txBox="1">
            <a:spLocks noChangeArrowheads="1"/>
          </p:cNvSpPr>
          <p:nvPr/>
        </p:nvSpPr>
        <p:spPr bwMode="auto">
          <a:xfrm>
            <a:off x="3024724" y="6529410"/>
            <a:ext cx="68156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fr-FR" altLang="fr-FR" sz="1400" dirty="0">
                <a:solidFill>
                  <a:prstClr val="black"/>
                </a:solidFill>
                <a:cs typeface="Arial" pitchFamily="34" charset="0"/>
              </a:rPr>
              <a:t>Corpus de Pascale </a:t>
            </a:r>
            <a:r>
              <a:rPr lang="fr-FR" altLang="fr-FR" sz="1400" dirty="0" err="1">
                <a:solidFill>
                  <a:prstClr val="black"/>
                </a:solidFill>
                <a:cs typeface="Arial" pitchFamily="34" charset="0"/>
              </a:rPr>
              <a:t>Bachelé</a:t>
            </a:r>
            <a:r>
              <a:rPr lang="fr-FR" altLang="fr-FR" sz="1400" dirty="0">
                <a:solidFill>
                  <a:prstClr val="black"/>
                </a:solidFill>
                <a:cs typeface="Arial" pitchFamily="34" charset="0"/>
              </a:rPr>
              <a:t> – classe de MS-GS – activité ici réalisée avec les GS</a:t>
            </a:r>
          </a:p>
        </p:txBody>
      </p:sp>
    </p:spTree>
    <p:extLst>
      <p:ext uri="{BB962C8B-B14F-4D97-AF65-F5344CB8AC3E}">
        <p14:creationId xmlns:p14="http://schemas.microsoft.com/office/powerpoint/2010/main" val="2411748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EEE7E-9945-479A-A899-FC28E192399A}"/>
              </a:ext>
            </a:extLst>
          </p:cNvPr>
          <p:cNvSpPr/>
          <p:nvPr/>
        </p:nvSpPr>
        <p:spPr>
          <a:xfrm>
            <a:off x="1058423" y="743567"/>
            <a:ext cx="8928992" cy="5383765"/>
          </a:xfrm>
          <a:prstGeom prst="rect">
            <a:avLst/>
          </a:prstGeom>
        </p:spPr>
        <p:txBody>
          <a:bodyPr wrap="square" lIns="90148" tIns="45077" rIns="90148" bIns="45077">
            <a:spAutoFit/>
          </a:bodyPr>
          <a:lstStyle/>
          <a:p>
            <a:pPr marL="370184" indent="-370184" defTabSz="901684" eaLnBrk="0" fontAlgn="base" hangingPunct="0">
              <a:spcBef>
                <a:spcPct val="20000"/>
              </a:spcBef>
              <a:spcAft>
                <a:spcPts val="1200"/>
              </a:spcAft>
              <a:buClr>
                <a:srgbClr val="666600"/>
              </a:buClr>
              <a:buSzPct val="75000"/>
              <a:buFont typeface="Wingdings" pitchFamily="2" charset="2"/>
              <a:buChar char="p"/>
            </a:pPr>
            <a:r>
              <a:rPr lang="fr-FR" b="1" kern="0" dirty="0">
                <a:solidFill>
                  <a:srgbClr val="000000"/>
                </a:solidFill>
              </a:rPr>
              <a:t>Calligraphie</a:t>
            </a:r>
          </a:p>
          <a:p>
            <a:pPr marL="370184" indent="-370184" defTabSz="901684" eaLnBrk="0" fontAlgn="base" hangingPunct="0">
              <a:spcBef>
                <a:spcPct val="20000"/>
              </a:spcBef>
              <a:spcAft>
                <a:spcPts val="1000"/>
              </a:spcAft>
              <a:buClr>
                <a:srgbClr val="666600"/>
              </a:buClr>
              <a:buSzPct val="75000"/>
              <a:buFont typeface="Wingdings" pitchFamily="2" charset="2"/>
              <a:buChar char="p"/>
            </a:pPr>
            <a:r>
              <a:rPr lang="fr-FR" b="1" kern="0" dirty="0">
                <a:solidFill>
                  <a:srgbClr val="000000"/>
                </a:solidFill>
              </a:rPr>
              <a:t>Copie</a:t>
            </a:r>
            <a:r>
              <a:rPr lang="fr-FR" kern="0" dirty="0">
                <a:solidFill>
                  <a:srgbClr val="000000"/>
                </a:solidFill>
              </a:rPr>
              <a:t> (copie avec modèle, copie différée, copie à trous…)</a:t>
            </a:r>
          </a:p>
          <a:p>
            <a:pPr marL="370184" indent="-370184" defTabSz="901684" eaLnBrk="0" fontAlgn="base" hangingPunct="0">
              <a:spcBef>
                <a:spcPct val="20000"/>
              </a:spcBef>
              <a:spcAft>
                <a:spcPts val="1200"/>
              </a:spcAft>
              <a:buClr>
                <a:srgbClr val="666600"/>
              </a:buClr>
              <a:buSzPct val="75000"/>
              <a:buFont typeface="Wingdings" pitchFamily="2" charset="2"/>
              <a:buChar char="p"/>
            </a:pPr>
            <a:r>
              <a:rPr lang="fr-FR" b="1" kern="0" dirty="0">
                <a:solidFill>
                  <a:srgbClr val="000000"/>
                </a:solidFill>
              </a:rPr>
              <a:t>Dictée </a:t>
            </a:r>
            <a:r>
              <a:rPr lang="fr-FR" kern="0" dirty="0">
                <a:solidFill>
                  <a:srgbClr val="000000"/>
                </a:solidFill>
              </a:rPr>
              <a:t>(classique, préparée, autodictée…)</a:t>
            </a:r>
          </a:p>
          <a:p>
            <a:pPr marL="370184" indent="-370184" defTabSz="901684" eaLnBrk="0" fontAlgn="base" hangingPunct="0">
              <a:spcBef>
                <a:spcPct val="20000"/>
              </a:spcBef>
              <a:spcAft>
                <a:spcPts val="1200"/>
              </a:spcAft>
              <a:buClr>
                <a:srgbClr val="666600"/>
              </a:buClr>
              <a:buSzPct val="75000"/>
              <a:buFont typeface="Wingdings" pitchFamily="2" charset="2"/>
              <a:buChar char="p"/>
            </a:pPr>
            <a:r>
              <a:rPr lang="fr-FR" b="1" kern="0" dirty="0">
                <a:solidFill>
                  <a:srgbClr val="000000"/>
                </a:solidFill>
              </a:rPr>
              <a:t>Dictée à l’adulte / à un pair</a:t>
            </a:r>
          </a:p>
          <a:p>
            <a:pPr marL="370184" indent="-370184" defTabSz="901684" eaLnBrk="0" fontAlgn="base" hangingPunct="0">
              <a:spcBef>
                <a:spcPct val="20000"/>
              </a:spcBef>
              <a:spcAft>
                <a:spcPts val="1200"/>
              </a:spcAft>
              <a:buClr>
                <a:srgbClr val="666600"/>
              </a:buClr>
              <a:buSzPct val="75000"/>
              <a:buFont typeface="Wingdings" pitchFamily="2" charset="2"/>
              <a:buChar char="p"/>
            </a:pPr>
            <a:r>
              <a:rPr lang="fr-FR" b="1" kern="0" dirty="0">
                <a:solidFill>
                  <a:srgbClr val="000000"/>
                </a:solidFill>
              </a:rPr>
              <a:t>Production à partir d’étiquettes pré-imprimées</a:t>
            </a:r>
          </a:p>
          <a:p>
            <a:pPr marL="370184" indent="-370184" defTabSz="901684" eaLnBrk="0" fontAlgn="base" hangingPunct="0">
              <a:spcBef>
                <a:spcPct val="20000"/>
              </a:spcBef>
              <a:spcAft>
                <a:spcPts val="1200"/>
              </a:spcAft>
              <a:buClr>
                <a:srgbClr val="666600"/>
              </a:buClr>
              <a:buSzPct val="75000"/>
              <a:buFont typeface="Wingdings" pitchFamily="2" charset="2"/>
              <a:buChar char="p"/>
            </a:pPr>
            <a:r>
              <a:rPr lang="fr-FR" b="1" i="1" kern="0" dirty="0">
                <a:solidFill>
                  <a:srgbClr val="C00000"/>
                </a:solidFill>
              </a:rPr>
              <a:t>Production d’écrit </a:t>
            </a:r>
            <a:r>
              <a:rPr lang="fr-FR" kern="0" dirty="0">
                <a:solidFill>
                  <a:srgbClr val="000000"/>
                </a:solidFill>
              </a:rPr>
              <a:t>(encodage de mots, ajout de mots dans un texte existant, fiche descriptive d’un animal, suite de récit, devinette, notes de performance en EPS, légende d’une image …)</a:t>
            </a:r>
          </a:p>
          <a:p>
            <a:pPr marL="370184" indent="-370184" defTabSz="901684" eaLnBrk="0" fontAlgn="base" hangingPunct="0">
              <a:spcBef>
                <a:spcPct val="20000"/>
              </a:spcBef>
              <a:spcAft>
                <a:spcPts val="1200"/>
              </a:spcAft>
              <a:buClr>
                <a:srgbClr val="666600"/>
              </a:buClr>
              <a:buSzPct val="75000"/>
              <a:buFont typeface="Wingdings" pitchFamily="2" charset="2"/>
              <a:buChar char="p"/>
            </a:pPr>
            <a:r>
              <a:rPr lang="fr-FR" b="1" kern="0" dirty="0">
                <a:solidFill>
                  <a:srgbClr val="000000"/>
                </a:solidFill>
              </a:rPr>
              <a:t>Préparer, anticiper l’écrit</a:t>
            </a:r>
          </a:p>
          <a:p>
            <a:pPr marL="370184" indent="-370184" defTabSz="901684" eaLnBrk="0" fontAlgn="base" hangingPunct="0">
              <a:spcBef>
                <a:spcPct val="20000"/>
              </a:spcBef>
              <a:spcAft>
                <a:spcPts val="1200"/>
              </a:spcAft>
              <a:buClr>
                <a:srgbClr val="666600"/>
              </a:buClr>
              <a:buSzPct val="75000"/>
              <a:buFont typeface="Wingdings" pitchFamily="2" charset="2"/>
              <a:buChar char="p"/>
            </a:pPr>
            <a:r>
              <a:rPr lang="fr-FR" b="1" kern="0" dirty="0">
                <a:solidFill>
                  <a:srgbClr val="000000"/>
                </a:solidFill>
              </a:rPr>
              <a:t>Relire, modifier, corriger, enrichir l’écrit</a:t>
            </a:r>
          </a:p>
          <a:p>
            <a:pPr marL="370184" indent="-370184" defTabSz="901684" eaLnBrk="0" fontAlgn="base" hangingPunct="0">
              <a:spcBef>
                <a:spcPct val="20000"/>
              </a:spcBef>
              <a:spcAft>
                <a:spcPts val="1200"/>
              </a:spcAft>
              <a:buClr>
                <a:srgbClr val="666600"/>
              </a:buClr>
              <a:buSzPct val="75000"/>
              <a:buFont typeface="Wingdings" pitchFamily="2" charset="2"/>
              <a:buChar char="p"/>
            </a:pPr>
            <a:r>
              <a:rPr lang="fr-FR" kern="0" dirty="0">
                <a:solidFill>
                  <a:srgbClr val="000000"/>
                </a:solidFill>
              </a:rPr>
              <a:t>…</a:t>
            </a:r>
          </a:p>
          <a:p>
            <a:pPr defTabSz="901684" eaLnBrk="0" fontAlgn="base" hangingPunct="0">
              <a:spcBef>
                <a:spcPct val="20000"/>
              </a:spcBef>
              <a:spcAft>
                <a:spcPts val="1200"/>
              </a:spcAft>
              <a:buClr>
                <a:srgbClr val="666600"/>
              </a:buClr>
              <a:buSzPct val="75000"/>
            </a:pPr>
            <a:r>
              <a:rPr lang="fr-FR" sz="2400" b="1" kern="0" dirty="0">
                <a:solidFill>
                  <a:srgbClr val="99CC00">
                    <a:lumMod val="75000"/>
                  </a:srgbClr>
                </a:solidFill>
              </a:rPr>
              <a:t>+</a:t>
            </a:r>
            <a:r>
              <a:rPr lang="fr-FR" kern="0" dirty="0">
                <a:solidFill>
                  <a:srgbClr val="000000"/>
                </a:solidFill>
              </a:rPr>
              <a:t>  </a:t>
            </a:r>
            <a:r>
              <a:rPr lang="fr-FR" b="1" kern="0" dirty="0">
                <a:solidFill>
                  <a:srgbClr val="000000"/>
                </a:solidFill>
              </a:rPr>
              <a:t>Ecriture sur des unités différentes </a:t>
            </a:r>
            <a:r>
              <a:rPr lang="fr-FR" kern="0" dirty="0">
                <a:solidFill>
                  <a:srgbClr val="000000"/>
                </a:solidFill>
              </a:rPr>
              <a:t>(lettre, syllabe, mot, phrase, texte)</a:t>
            </a:r>
          </a:p>
        </p:txBody>
      </p:sp>
      <p:sp>
        <p:nvSpPr>
          <p:cNvPr id="3" name="ZoneTexte 2"/>
          <p:cNvSpPr txBox="1"/>
          <p:nvPr/>
        </p:nvSpPr>
        <p:spPr>
          <a:xfrm>
            <a:off x="546103" y="190563"/>
            <a:ext cx="10007600" cy="461665"/>
          </a:xfrm>
          <a:prstGeom prst="rect">
            <a:avLst/>
          </a:prstGeom>
          <a:noFill/>
        </p:spPr>
        <p:txBody>
          <a:bodyPr wrap="square" rtlCol="0">
            <a:spAutoFit/>
          </a:bodyPr>
          <a:lstStyle/>
          <a:p>
            <a:r>
              <a:rPr lang="fr-FR" sz="2400" dirty="0">
                <a:solidFill>
                  <a:srgbClr val="5B9BD5"/>
                </a:solidFill>
                <a:latin typeface="Arial Black" panose="020B0A04020102020204" pitchFamily="34" charset="0"/>
              </a:rPr>
              <a:t>Que désigne le terme</a:t>
            </a:r>
            <a:r>
              <a:rPr lang="fr-FR" sz="2400" i="1" dirty="0">
                <a:solidFill>
                  <a:srgbClr val="5B9BD5"/>
                </a:solidFill>
                <a:latin typeface="Arial Black" panose="020B0A04020102020204" pitchFamily="34" charset="0"/>
              </a:rPr>
              <a:t> écriture </a:t>
            </a:r>
            <a:r>
              <a:rPr lang="fr-FR" sz="2400" dirty="0">
                <a:solidFill>
                  <a:srgbClr val="5B9BD5"/>
                </a:solidFill>
                <a:latin typeface="Arial Black" panose="020B0A04020102020204" pitchFamily="34" charset="0"/>
              </a:rPr>
              <a:t>? </a:t>
            </a:r>
          </a:p>
        </p:txBody>
      </p:sp>
    </p:spTree>
    <p:extLst>
      <p:ext uri="{BB962C8B-B14F-4D97-AF65-F5344CB8AC3E}">
        <p14:creationId xmlns:p14="http://schemas.microsoft.com/office/powerpoint/2010/main" val="1306066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02" y="1534612"/>
            <a:ext cx="11035183" cy="241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14823" y="3969863"/>
            <a:ext cx="12192597" cy="2204167"/>
          </a:xfrm>
          <a:prstGeom prst="rect">
            <a:avLst/>
          </a:prstGeom>
          <a:noFill/>
        </p:spPr>
        <p:txBody>
          <a:bodyPr wrap="square" lIns="89699" tIns="44854" rIns="89699" bIns="44854" rtlCol="0">
            <a:spAutoFit/>
          </a:bodyPr>
          <a:lstStyle/>
          <a:p>
            <a:pPr defTabSz="885221">
              <a:spcBef>
                <a:spcPts val="600"/>
              </a:spcBef>
              <a:spcAft>
                <a:spcPts val="1200"/>
              </a:spcAft>
            </a:pPr>
            <a:r>
              <a:rPr lang="fr-FR" sz="2000" b="1" dirty="0">
                <a:solidFill>
                  <a:srgbClr val="000000"/>
                </a:solidFill>
              </a:rPr>
              <a:t>		</a:t>
            </a:r>
            <a:r>
              <a:rPr lang="fr-FR" sz="2000" b="1" dirty="0">
                <a:solidFill>
                  <a:srgbClr val="99CC00">
                    <a:lumMod val="75000"/>
                  </a:srgbClr>
                </a:solidFill>
              </a:rPr>
              <a:t>En formation : </a:t>
            </a:r>
          </a:p>
          <a:p>
            <a:pPr defTabSz="885221">
              <a:spcBef>
                <a:spcPts val="600"/>
              </a:spcBef>
              <a:spcAft>
                <a:spcPts val="1200"/>
              </a:spcAft>
            </a:pPr>
            <a:r>
              <a:rPr lang="fr-FR" sz="2000" b="1" dirty="0">
                <a:solidFill>
                  <a:srgbClr val="000000"/>
                </a:solidFill>
              </a:rPr>
              <a:t>	</a:t>
            </a:r>
            <a:r>
              <a:rPr lang="fr-FR" dirty="0">
                <a:solidFill>
                  <a:srgbClr val="000000"/>
                </a:solidFill>
              </a:rPr>
              <a:t>Dès qu’il y a complexité pour le scripteur, se demander ce qu’on gagne à 	travailler :</a:t>
            </a:r>
          </a:p>
          <a:p>
            <a:pPr marL="2479909" lvl="5" indent="-280403" defTabSz="885221">
              <a:spcBef>
                <a:spcPts val="600"/>
              </a:spcBef>
              <a:buFontTx/>
              <a:buChar char="-"/>
            </a:pPr>
            <a:r>
              <a:rPr lang="fr-FR" dirty="0">
                <a:solidFill>
                  <a:srgbClr val="000000"/>
                </a:solidFill>
              </a:rPr>
              <a:t>de façon anticipée         </a:t>
            </a:r>
            <a:r>
              <a:rPr lang="fr-FR" dirty="0">
                <a:solidFill>
                  <a:srgbClr val="FF0000"/>
                </a:solidFill>
              </a:rPr>
              <a:t>préparation</a:t>
            </a:r>
          </a:p>
          <a:p>
            <a:pPr marL="2479909" lvl="5" indent="-280403" defTabSz="885221">
              <a:spcBef>
                <a:spcPts val="600"/>
              </a:spcBef>
              <a:buFontTx/>
              <a:buChar char="-"/>
            </a:pPr>
            <a:r>
              <a:rPr lang="fr-FR" dirty="0">
                <a:solidFill>
                  <a:srgbClr val="000000"/>
                </a:solidFill>
              </a:rPr>
              <a:t>« durant » l’écriture du produit visé</a:t>
            </a:r>
          </a:p>
          <a:p>
            <a:pPr marL="2479909" lvl="5" indent="-280403" defTabSz="885221">
              <a:spcBef>
                <a:spcPts val="600"/>
              </a:spcBef>
              <a:buFontTx/>
              <a:buChar char="-"/>
            </a:pPr>
            <a:r>
              <a:rPr lang="fr-FR" dirty="0">
                <a:solidFill>
                  <a:srgbClr val="000000"/>
                </a:solidFill>
              </a:rPr>
              <a:t>par des retours              </a:t>
            </a:r>
            <a:r>
              <a:rPr lang="fr-FR" dirty="0">
                <a:solidFill>
                  <a:srgbClr val="FF0000"/>
                </a:solidFill>
              </a:rPr>
              <a:t>relecture, feedback, réécriture</a:t>
            </a:r>
          </a:p>
        </p:txBody>
      </p:sp>
      <p:sp>
        <p:nvSpPr>
          <p:cNvPr id="12" name="ZoneTexte 11">
            <a:extLst>
              <a:ext uri="{FF2B5EF4-FFF2-40B4-BE49-F238E27FC236}">
                <a16:creationId xmlns:a16="http://schemas.microsoft.com/office/drawing/2014/main" id="{FF9E49E9-81E8-4D9F-908F-D639B9E187AF}"/>
              </a:ext>
            </a:extLst>
          </p:cNvPr>
          <p:cNvSpPr txBox="1"/>
          <p:nvPr/>
        </p:nvSpPr>
        <p:spPr>
          <a:xfrm>
            <a:off x="538812" y="358910"/>
            <a:ext cx="11279883" cy="1075469"/>
          </a:xfrm>
          <a:prstGeom prst="rect">
            <a:avLst/>
          </a:prstGeom>
          <a:noFill/>
          <a:ln>
            <a:solidFill>
              <a:schemeClr val="bg1"/>
            </a:solidFill>
          </a:ln>
        </p:spPr>
        <p:txBody>
          <a:bodyPr wrap="square" lIns="89699" tIns="44854" rIns="89699" bIns="44854" rtlCol="0">
            <a:spAutoFit/>
          </a:bodyPr>
          <a:lstStyle/>
          <a:p>
            <a:pPr algn="ctr" defTabSz="885221"/>
            <a:r>
              <a:rPr lang="fr-FR" sz="3200" b="1" dirty="0">
                <a:solidFill>
                  <a:srgbClr val="002060"/>
                </a:solidFill>
              </a:rPr>
              <a:t>Le déroulement de l’activité en 3 temps/opérations</a:t>
            </a:r>
          </a:p>
        </p:txBody>
      </p:sp>
      <p:cxnSp>
        <p:nvCxnSpPr>
          <p:cNvPr id="3" name="Connecteur droit avec flèche 2"/>
          <p:cNvCxnSpPr/>
          <p:nvPr/>
        </p:nvCxnSpPr>
        <p:spPr bwMode="auto">
          <a:xfrm>
            <a:off x="5251111" y="5958898"/>
            <a:ext cx="689959" cy="0"/>
          </a:xfrm>
          <a:prstGeom prst="straightConnector1">
            <a:avLst/>
          </a:prstGeom>
          <a:solidFill>
            <a:schemeClr val="accent1"/>
          </a:solidFill>
          <a:ln w="47625" cap="flat" cmpd="sng" algn="ctr">
            <a:solidFill>
              <a:schemeClr val="accent1"/>
            </a:solidFill>
            <a:prstDash val="solid"/>
            <a:round/>
            <a:headEnd type="none" w="sm" len="sm"/>
            <a:tailEnd type="arrow"/>
          </a:ln>
          <a:effectLst/>
        </p:spPr>
      </p:cxnSp>
      <p:cxnSp>
        <p:nvCxnSpPr>
          <p:cNvPr id="15" name="Connecteur droit avec flèche 14"/>
          <p:cNvCxnSpPr/>
          <p:nvPr/>
        </p:nvCxnSpPr>
        <p:spPr bwMode="auto">
          <a:xfrm>
            <a:off x="5213006" y="5234302"/>
            <a:ext cx="689959" cy="0"/>
          </a:xfrm>
          <a:prstGeom prst="straightConnector1">
            <a:avLst/>
          </a:prstGeom>
          <a:solidFill>
            <a:schemeClr val="accent1"/>
          </a:solidFill>
          <a:ln w="47625" cap="flat" cmpd="sng" algn="ctr">
            <a:solidFill>
              <a:schemeClr val="accent1"/>
            </a:solidFill>
            <a:prstDash val="solid"/>
            <a:round/>
            <a:headEnd type="none" w="sm" len="sm"/>
            <a:tailEnd type="arrow"/>
          </a:ln>
          <a:effectLst/>
        </p:spPr>
      </p:cxnSp>
      <p:sp>
        <p:nvSpPr>
          <p:cNvPr id="13" name="Flèche droite 12"/>
          <p:cNvSpPr/>
          <p:nvPr/>
        </p:nvSpPr>
        <p:spPr bwMode="auto">
          <a:xfrm>
            <a:off x="1393147" y="3969857"/>
            <a:ext cx="870900" cy="391946"/>
          </a:xfrm>
          <a:prstGeom prst="right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90615" tIns="45309" rIns="90615" bIns="45309" numCol="1" rtlCol="0" anchor="t" anchorCtr="0" compatLnSpc="1">
            <a:prstTxWarp prst="textNoShape">
              <a:avLst/>
            </a:prstTxWarp>
          </a:bodyPr>
          <a:lstStyle/>
          <a:p>
            <a:pPr defTabSz="906275" fontAlgn="base">
              <a:spcBef>
                <a:spcPct val="0"/>
              </a:spcBef>
              <a:spcAft>
                <a:spcPct val="0"/>
              </a:spcAft>
            </a:pPr>
            <a:endParaRPr lang="fr-FR">
              <a:solidFill>
                <a:srgbClr val="000000"/>
              </a:solidFill>
            </a:endParaRPr>
          </a:p>
        </p:txBody>
      </p:sp>
      <p:sp>
        <p:nvSpPr>
          <p:cNvPr id="2" name="ZoneTexte 1"/>
          <p:cNvSpPr txBox="1"/>
          <p:nvPr/>
        </p:nvSpPr>
        <p:spPr>
          <a:xfrm>
            <a:off x="3309121" y="6499309"/>
            <a:ext cx="5399579" cy="537779"/>
          </a:xfrm>
          <a:prstGeom prst="rect">
            <a:avLst/>
          </a:prstGeom>
          <a:noFill/>
        </p:spPr>
        <p:txBody>
          <a:bodyPr wrap="square" lIns="90615" tIns="45309" rIns="90615" bIns="45309" rtlCol="0">
            <a:spAutoFit/>
          </a:bodyPr>
          <a:lstStyle/>
          <a:p>
            <a:pPr algn="ctr" defTabSz="885221"/>
            <a:r>
              <a:rPr lang="fr-FR" altLang="fr-FR" sz="1100" dirty="0">
                <a:solidFill>
                  <a:srgbClr val="000000"/>
                </a:solidFill>
              </a:rPr>
              <a:t>Bernadette </a:t>
            </a:r>
            <a:r>
              <a:rPr lang="fr-FR" altLang="fr-FR" sz="1100" dirty="0" err="1">
                <a:solidFill>
                  <a:srgbClr val="000000"/>
                </a:solidFill>
              </a:rPr>
              <a:t>Kervyn</a:t>
            </a:r>
            <a:r>
              <a:rPr lang="fr-FR" altLang="fr-FR" sz="1100" dirty="0">
                <a:solidFill>
                  <a:srgbClr val="000000"/>
                </a:solidFill>
              </a:rPr>
              <a:t> – Université de Bordeaux </a:t>
            </a:r>
          </a:p>
          <a:p>
            <a:pPr defTabSz="885221"/>
            <a:endParaRPr lang="fr-FR" dirty="0">
              <a:solidFill>
                <a:srgbClr val="000000"/>
              </a:solidFill>
            </a:endParaRPr>
          </a:p>
        </p:txBody>
      </p:sp>
    </p:spTree>
    <p:extLst>
      <p:ext uri="{BB962C8B-B14F-4D97-AF65-F5344CB8AC3E}">
        <p14:creationId xmlns:p14="http://schemas.microsoft.com/office/powerpoint/2010/main" val="269874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17785" y="540226"/>
            <a:ext cx="4383616" cy="1841500"/>
          </a:xfrm>
        </p:spPr>
        <p:txBody>
          <a:bodyPr/>
          <a:lstStyle/>
          <a:p>
            <a:r>
              <a:rPr lang="fr-FR" altLang="fr-FR" sz="1800" dirty="0">
                <a:solidFill>
                  <a:schemeClr val="tx1"/>
                </a:solidFill>
                <a:latin typeface="Rockwell" pitchFamily="18" charset="0"/>
              </a:rPr>
              <a:t>Aménagement de la tâche </a:t>
            </a:r>
            <a:r>
              <a:rPr lang="fr-FR" altLang="fr-FR" sz="2000" dirty="0">
                <a:solidFill>
                  <a:schemeClr val="tx1"/>
                </a:solidFill>
                <a:latin typeface="Rockwell" pitchFamily="18" charset="0"/>
              </a:rPr>
              <a:t>d’écriture</a:t>
            </a:r>
            <a:endParaRPr lang="fr-FR" altLang="fr-FR" sz="2000" dirty="0"/>
          </a:p>
        </p:txBody>
      </p:sp>
      <p:sp>
        <p:nvSpPr>
          <p:cNvPr id="38915" name="Espace réservé du numéro de diapositive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812608" indent="-312556">
              <a:defRPr>
                <a:solidFill>
                  <a:schemeClr val="tx1"/>
                </a:solidFill>
                <a:latin typeface="Arial" pitchFamily="34" charset="0"/>
              </a:defRPr>
            </a:lvl2pPr>
            <a:lvl3pPr marL="1250188" indent="-250031">
              <a:defRPr>
                <a:solidFill>
                  <a:schemeClr val="tx1"/>
                </a:solidFill>
                <a:latin typeface="Arial" pitchFamily="34" charset="0"/>
              </a:defRPr>
            </a:lvl3pPr>
            <a:lvl4pPr marL="1750213" indent="-250031">
              <a:defRPr>
                <a:solidFill>
                  <a:schemeClr val="tx1"/>
                </a:solidFill>
                <a:latin typeface="Arial" pitchFamily="34" charset="0"/>
              </a:defRPr>
            </a:lvl4pPr>
            <a:lvl5pPr marL="2250305" indent="-250031">
              <a:defRPr>
                <a:solidFill>
                  <a:schemeClr val="tx1"/>
                </a:solidFill>
                <a:latin typeface="Arial" pitchFamily="34" charset="0"/>
              </a:defRPr>
            </a:lvl5pPr>
            <a:lvl6pPr marL="2750377" indent="-250031" eaLnBrk="0" fontAlgn="base" hangingPunct="0">
              <a:spcBef>
                <a:spcPct val="0"/>
              </a:spcBef>
              <a:spcAft>
                <a:spcPct val="0"/>
              </a:spcAft>
              <a:defRPr>
                <a:solidFill>
                  <a:schemeClr val="tx1"/>
                </a:solidFill>
                <a:latin typeface="Arial" pitchFamily="34" charset="0"/>
              </a:defRPr>
            </a:lvl6pPr>
            <a:lvl7pPr marL="3250444" indent="-250031" eaLnBrk="0" fontAlgn="base" hangingPunct="0">
              <a:spcBef>
                <a:spcPct val="0"/>
              </a:spcBef>
              <a:spcAft>
                <a:spcPct val="0"/>
              </a:spcAft>
              <a:defRPr>
                <a:solidFill>
                  <a:schemeClr val="tx1"/>
                </a:solidFill>
                <a:latin typeface="Arial" pitchFamily="34" charset="0"/>
              </a:defRPr>
            </a:lvl7pPr>
            <a:lvl8pPr marL="3750512" indent="-250031" eaLnBrk="0" fontAlgn="base" hangingPunct="0">
              <a:spcBef>
                <a:spcPct val="0"/>
              </a:spcBef>
              <a:spcAft>
                <a:spcPct val="0"/>
              </a:spcAft>
              <a:defRPr>
                <a:solidFill>
                  <a:schemeClr val="tx1"/>
                </a:solidFill>
                <a:latin typeface="Arial" pitchFamily="34" charset="0"/>
              </a:defRPr>
            </a:lvl8pPr>
            <a:lvl9pPr marL="4250579" indent="-250031" eaLnBrk="0" fontAlgn="base" hangingPunct="0">
              <a:spcBef>
                <a:spcPct val="0"/>
              </a:spcBef>
              <a:spcAft>
                <a:spcPct val="0"/>
              </a:spcAft>
              <a:defRPr>
                <a:solidFill>
                  <a:schemeClr val="tx1"/>
                </a:solidFill>
                <a:latin typeface="Arial" pitchFamily="34" charset="0"/>
              </a:defRPr>
            </a:lvl9pPr>
          </a:lstStyle>
          <a:p>
            <a:endParaRPr lang="fr-FR" altLang="fr-FR" dirty="0">
              <a:solidFill>
                <a:srgbClr val="191B0E"/>
              </a:solidFill>
            </a:endParaRPr>
          </a:p>
        </p:txBody>
      </p:sp>
      <p:grpSp>
        <p:nvGrpSpPr>
          <p:cNvPr id="5" name="Groupe 4"/>
          <p:cNvGrpSpPr>
            <a:grpSpLocks/>
          </p:cNvGrpSpPr>
          <p:nvPr/>
        </p:nvGrpSpPr>
        <p:grpSpPr bwMode="auto">
          <a:xfrm>
            <a:off x="5992331" y="2178185"/>
            <a:ext cx="2360083" cy="1831975"/>
            <a:chOff x="602424" y="2600548"/>
            <a:chExt cx="3162816" cy="3258149"/>
          </a:xfrm>
        </p:grpSpPr>
        <p:sp>
          <p:nvSpPr>
            <p:cNvPr id="6" name="Ellipse 5"/>
            <p:cNvSpPr/>
            <p:nvPr/>
          </p:nvSpPr>
          <p:spPr>
            <a:xfrm>
              <a:off x="602424" y="2600548"/>
              <a:ext cx="3162816" cy="3258149"/>
            </a:xfrm>
            <a:prstGeom prst="ellipse">
              <a:avLst/>
            </a:prstGeom>
            <a:solidFill>
              <a:srgbClr val="00B050">
                <a:alpha val="50000"/>
              </a:srgbClr>
            </a:solidFill>
            <a:ln>
              <a:solidFill>
                <a:schemeClr val="tx1"/>
              </a:solidFill>
            </a:ln>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sp>
        <p:sp>
          <p:nvSpPr>
            <p:cNvPr id="7" name="Ellipse 4"/>
            <p:cNvSpPr/>
            <p:nvPr/>
          </p:nvSpPr>
          <p:spPr>
            <a:xfrm>
              <a:off x="741417" y="3038169"/>
              <a:ext cx="2777039" cy="2058223"/>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980026" eaLnBrk="0" fontAlgn="base" hangingPunct="0">
                <a:lnSpc>
                  <a:spcPct val="90000"/>
                </a:lnSpc>
                <a:spcBef>
                  <a:spcPct val="0"/>
                </a:spcBef>
                <a:spcAft>
                  <a:spcPct val="35000"/>
                </a:spcAft>
                <a:defRPr/>
              </a:pPr>
              <a:r>
                <a:rPr lang="fr-FR" b="1" dirty="0">
                  <a:solidFill>
                    <a:prstClr val="black"/>
                  </a:solidFill>
                </a:rPr>
                <a:t>     </a:t>
              </a:r>
            </a:p>
            <a:p>
              <a:pPr algn="ctr" defTabSz="980026" eaLnBrk="0" fontAlgn="base" hangingPunct="0">
                <a:lnSpc>
                  <a:spcPct val="90000"/>
                </a:lnSpc>
                <a:spcBef>
                  <a:spcPct val="0"/>
                </a:spcBef>
                <a:spcAft>
                  <a:spcPct val="35000"/>
                </a:spcAft>
                <a:defRPr/>
              </a:pPr>
              <a:r>
                <a:rPr lang="fr-FR" sz="2000" b="1" dirty="0">
                  <a:solidFill>
                    <a:prstClr val="black"/>
                  </a:solidFill>
                </a:rPr>
                <a:t>Ecriture du </a:t>
              </a:r>
            </a:p>
            <a:p>
              <a:pPr algn="ctr" defTabSz="980026" eaLnBrk="0" fontAlgn="base" hangingPunct="0">
                <a:lnSpc>
                  <a:spcPct val="90000"/>
                </a:lnSpc>
                <a:spcBef>
                  <a:spcPct val="0"/>
                </a:spcBef>
                <a:spcAft>
                  <a:spcPct val="35000"/>
                </a:spcAft>
                <a:defRPr/>
              </a:pPr>
              <a:r>
                <a:rPr lang="fr-FR" sz="2000" b="1" dirty="0">
                  <a:solidFill>
                    <a:prstClr val="black"/>
                  </a:solidFill>
                </a:rPr>
                <a:t> produit visé</a:t>
              </a:r>
            </a:p>
          </p:txBody>
        </p:sp>
      </p:grpSp>
      <p:grpSp>
        <p:nvGrpSpPr>
          <p:cNvPr id="8" name="Groupe 7"/>
          <p:cNvGrpSpPr>
            <a:grpSpLocks/>
          </p:cNvGrpSpPr>
          <p:nvPr/>
        </p:nvGrpSpPr>
        <p:grpSpPr bwMode="auto">
          <a:xfrm>
            <a:off x="7044271" y="930397"/>
            <a:ext cx="2425700" cy="1979613"/>
            <a:chOff x="1980226" y="566178"/>
            <a:chExt cx="3183389" cy="5134775"/>
          </a:xfrm>
        </p:grpSpPr>
        <p:sp>
          <p:nvSpPr>
            <p:cNvPr id="9" name="Ellipse 8"/>
            <p:cNvSpPr/>
            <p:nvPr/>
          </p:nvSpPr>
          <p:spPr>
            <a:xfrm>
              <a:off x="1980226" y="998538"/>
              <a:ext cx="3183389" cy="4702415"/>
            </a:xfrm>
            <a:prstGeom prst="ellipse">
              <a:avLst/>
            </a:prstGeom>
            <a:solidFill>
              <a:srgbClr val="FFFF00">
                <a:alpha val="50000"/>
              </a:srgbClr>
            </a:solidFill>
            <a:ln>
              <a:solidFill>
                <a:schemeClr val="tx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0" name="Ellipse 4"/>
            <p:cNvSpPr/>
            <p:nvPr/>
          </p:nvSpPr>
          <p:spPr>
            <a:xfrm>
              <a:off x="2324676" y="566178"/>
              <a:ext cx="2747271" cy="1684141"/>
            </a:xfrm>
            <a:prstGeom prst="rect">
              <a:avLst/>
            </a:prstGeom>
            <a:ln>
              <a:noFill/>
            </a:ln>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1088930" eaLnBrk="0" fontAlgn="base" hangingPunct="0">
                <a:lnSpc>
                  <a:spcPct val="90000"/>
                </a:lnSpc>
                <a:spcBef>
                  <a:spcPct val="0"/>
                </a:spcBef>
                <a:spcAft>
                  <a:spcPct val="35000"/>
                </a:spcAft>
                <a:defRPr/>
              </a:pPr>
              <a:r>
                <a:rPr lang="fr-FR" sz="2500" b="1" dirty="0">
                  <a:solidFill>
                    <a:prstClr val="black"/>
                  </a:solidFill>
                </a:rPr>
                <a:t>        </a:t>
              </a:r>
            </a:p>
            <a:p>
              <a:pPr algn="ctr" defTabSz="1088930" eaLnBrk="0" fontAlgn="base" hangingPunct="0">
                <a:lnSpc>
                  <a:spcPct val="90000"/>
                </a:lnSpc>
                <a:spcBef>
                  <a:spcPct val="0"/>
                </a:spcBef>
                <a:spcAft>
                  <a:spcPct val="35000"/>
                </a:spcAft>
                <a:defRPr/>
              </a:pPr>
              <a:r>
                <a:rPr lang="fr-FR" sz="2500" b="1" dirty="0">
                  <a:solidFill>
                    <a:prstClr val="black"/>
                  </a:solidFill>
                </a:rPr>
                <a:t>          </a:t>
              </a:r>
            </a:p>
            <a:p>
              <a:pPr algn="ctr" defTabSz="1088930" eaLnBrk="0" fontAlgn="base" hangingPunct="0">
                <a:lnSpc>
                  <a:spcPct val="90000"/>
                </a:lnSpc>
                <a:spcBef>
                  <a:spcPct val="0"/>
                </a:spcBef>
                <a:spcAft>
                  <a:spcPct val="35000"/>
                </a:spcAft>
                <a:defRPr/>
              </a:pPr>
              <a:r>
                <a:rPr lang="fr-FR" sz="2500" b="1" dirty="0">
                  <a:solidFill>
                    <a:prstClr val="black"/>
                  </a:solidFill>
                </a:rPr>
                <a:t>         </a:t>
              </a:r>
              <a:r>
                <a:rPr lang="fr-FR" sz="2000" b="1" dirty="0">
                  <a:solidFill>
                    <a:prstClr val="black"/>
                  </a:solidFill>
                </a:rPr>
                <a:t>Préparation</a:t>
              </a:r>
            </a:p>
            <a:p>
              <a:pPr algn="ctr" defTabSz="1088930" eaLnBrk="0" fontAlgn="base" hangingPunct="0">
                <a:lnSpc>
                  <a:spcPct val="90000"/>
                </a:lnSpc>
                <a:spcBef>
                  <a:spcPct val="0"/>
                </a:spcBef>
                <a:spcAft>
                  <a:spcPct val="35000"/>
                </a:spcAft>
                <a:defRPr/>
              </a:pPr>
              <a:r>
                <a:rPr lang="fr-FR" sz="2000" b="1" dirty="0">
                  <a:solidFill>
                    <a:prstClr val="black"/>
                  </a:solidFill>
                </a:rPr>
                <a:t>anticipation</a:t>
              </a:r>
            </a:p>
          </p:txBody>
        </p:sp>
      </p:grpSp>
      <p:grpSp>
        <p:nvGrpSpPr>
          <p:cNvPr id="11" name="Groupe 10"/>
          <p:cNvGrpSpPr/>
          <p:nvPr/>
        </p:nvGrpSpPr>
        <p:grpSpPr>
          <a:xfrm>
            <a:off x="8005565" y="2246265"/>
            <a:ext cx="2464327" cy="1772888"/>
            <a:chOff x="2990191" y="2655636"/>
            <a:chExt cx="3302483" cy="3390886"/>
          </a:xfrm>
          <a:solidFill>
            <a:schemeClr val="accent2">
              <a:lumMod val="60000"/>
              <a:lumOff val="40000"/>
            </a:schemeClr>
          </a:solidFill>
        </p:grpSpPr>
        <p:sp>
          <p:nvSpPr>
            <p:cNvPr id="12" name="Ellipse 11"/>
            <p:cNvSpPr/>
            <p:nvPr/>
          </p:nvSpPr>
          <p:spPr>
            <a:xfrm>
              <a:off x="2990191" y="2655636"/>
              <a:ext cx="3302483" cy="3390886"/>
            </a:xfrm>
            <a:prstGeom prst="ellipse">
              <a:avLst/>
            </a:prstGeom>
            <a:solidFill>
              <a:schemeClr val="accent1">
                <a:alpha val="70000"/>
              </a:schemeClr>
            </a:solidFill>
            <a:ln>
              <a:solidFill>
                <a:schemeClr val="tx1"/>
              </a:solidFill>
            </a:ln>
          </p:spPr>
          <p:style>
            <a:lnRef idx="2">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sp>
        <p:sp>
          <p:nvSpPr>
            <p:cNvPr id="13" name="Ellipse 4"/>
            <p:cNvSpPr/>
            <p:nvPr/>
          </p:nvSpPr>
          <p:spPr>
            <a:xfrm>
              <a:off x="3562748" y="3514420"/>
              <a:ext cx="2246811" cy="896190"/>
            </a:xfrm>
            <a:prstGeom prst="rect">
              <a:avLst/>
            </a:prstGeom>
            <a:noFill/>
            <a:ln>
              <a:noFill/>
            </a:ln>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1088930" eaLnBrk="0" fontAlgn="base" hangingPunct="0">
                <a:lnSpc>
                  <a:spcPct val="90000"/>
                </a:lnSpc>
                <a:spcBef>
                  <a:spcPct val="0"/>
                </a:spcBef>
                <a:spcAft>
                  <a:spcPct val="35000"/>
                </a:spcAft>
                <a:defRPr/>
              </a:pPr>
              <a:endParaRPr lang="fr-FR" sz="2500" b="1" dirty="0">
                <a:solidFill>
                  <a:prstClr val="black"/>
                </a:solidFill>
              </a:endParaRPr>
            </a:p>
            <a:p>
              <a:pPr algn="ctr" defTabSz="1088930" eaLnBrk="0" fontAlgn="base" hangingPunct="0">
                <a:lnSpc>
                  <a:spcPct val="90000"/>
                </a:lnSpc>
                <a:spcBef>
                  <a:spcPct val="0"/>
                </a:spcBef>
                <a:spcAft>
                  <a:spcPct val="35000"/>
                </a:spcAft>
                <a:defRPr/>
              </a:pPr>
              <a:r>
                <a:rPr lang="fr-FR" sz="2000" b="1" dirty="0">
                  <a:solidFill>
                    <a:prstClr val="black"/>
                  </a:solidFill>
                </a:rPr>
                <a:t>Retour révision</a:t>
              </a:r>
            </a:p>
          </p:txBody>
        </p:sp>
      </p:grpSp>
      <p:sp>
        <p:nvSpPr>
          <p:cNvPr id="38922" name="ZoneTexte 16"/>
          <p:cNvSpPr txBox="1">
            <a:spLocks noChangeArrowheads="1"/>
          </p:cNvSpPr>
          <p:nvPr/>
        </p:nvSpPr>
        <p:spPr bwMode="auto">
          <a:xfrm>
            <a:off x="609491" y="6041980"/>
            <a:ext cx="11292071" cy="26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2033" tIns="56013" rIns="112033" bIns="5601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000239" eaLnBrk="0" fontAlgn="base" hangingPunct="0">
              <a:spcBef>
                <a:spcPct val="0"/>
              </a:spcBef>
              <a:spcAft>
                <a:spcPct val="0"/>
              </a:spcAft>
            </a:pPr>
            <a:r>
              <a:rPr lang="fr-FR" altLang="fr-FR" sz="1000" b="1" dirty="0">
                <a:solidFill>
                  <a:prstClr val="black"/>
                </a:solidFill>
              </a:rPr>
              <a:t>Bernadette </a:t>
            </a:r>
            <a:r>
              <a:rPr lang="fr-FR" altLang="fr-FR" sz="1000" b="1" dirty="0" err="1">
                <a:solidFill>
                  <a:prstClr val="black"/>
                </a:solidFill>
              </a:rPr>
              <a:t>Kervyn</a:t>
            </a:r>
            <a:r>
              <a:rPr lang="fr-FR" altLang="fr-FR" sz="1000" b="1" dirty="0">
                <a:solidFill>
                  <a:prstClr val="black"/>
                </a:solidFill>
              </a:rPr>
              <a:t>  et les circonscription de Lormont et de </a:t>
            </a:r>
            <a:r>
              <a:rPr lang="fr-FR" altLang="fr-FR" sz="1000" b="1" dirty="0" err="1">
                <a:solidFill>
                  <a:prstClr val="black"/>
                </a:solidFill>
              </a:rPr>
              <a:t>Tyrosse</a:t>
            </a:r>
            <a:r>
              <a:rPr lang="fr-FR" altLang="fr-FR" sz="1000" b="1" dirty="0">
                <a:solidFill>
                  <a:prstClr val="black"/>
                </a:solidFill>
              </a:rPr>
              <a:t> Côte Sud – Production de ressources en collaboration  Centre Alain Savary</a:t>
            </a:r>
          </a:p>
        </p:txBody>
      </p:sp>
      <p:sp>
        <p:nvSpPr>
          <p:cNvPr id="18" name="ZoneTexte 17"/>
          <p:cNvSpPr txBox="1">
            <a:spLocks noChangeArrowheads="1"/>
          </p:cNvSpPr>
          <p:nvPr/>
        </p:nvSpPr>
        <p:spPr bwMode="auto">
          <a:xfrm>
            <a:off x="1044780" y="1044354"/>
            <a:ext cx="4528680" cy="48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2033" tIns="56013" rIns="112033" bIns="5601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000239" eaLnBrk="0" fontAlgn="base" hangingPunct="0">
              <a:spcBef>
                <a:spcPct val="0"/>
              </a:spcBef>
              <a:spcAft>
                <a:spcPct val="0"/>
              </a:spcAft>
            </a:pPr>
            <a:r>
              <a:rPr lang="fr-FR" altLang="fr-FR" sz="2400" dirty="0">
                <a:solidFill>
                  <a:prstClr val="black"/>
                </a:solidFill>
              </a:rPr>
              <a:t>De  la gestion de l’expert</a:t>
            </a:r>
          </a:p>
        </p:txBody>
      </p:sp>
      <p:sp>
        <p:nvSpPr>
          <p:cNvPr id="19" name="ZoneTexte 18"/>
          <p:cNvSpPr txBox="1">
            <a:spLocks noChangeArrowheads="1"/>
          </p:cNvSpPr>
          <p:nvPr/>
        </p:nvSpPr>
        <p:spPr bwMode="auto">
          <a:xfrm>
            <a:off x="609331" y="1943282"/>
            <a:ext cx="4528680" cy="48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2033" tIns="56013" rIns="112033" bIns="5601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000239" eaLnBrk="0" fontAlgn="base" hangingPunct="0">
              <a:spcBef>
                <a:spcPct val="0"/>
              </a:spcBef>
              <a:spcAft>
                <a:spcPct val="0"/>
              </a:spcAft>
            </a:pPr>
            <a:r>
              <a:rPr lang="fr-FR" altLang="fr-FR" sz="2400" dirty="0">
                <a:solidFill>
                  <a:prstClr val="black"/>
                </a:solidFill>
              </a:rPr>
              <a:t>À l’acte d’enseignement</a:t>
            </a:r>
            <a:r>
              <a:rPr lang="fr-FR" altLang="fr-FR" dirty="0">
                <a:solidFill>
                  <a:prstClr val="black"/>
                </a:solidFill>
              </a:rPr>
              <a:t> </a:t>
            </a:r>
          </a:p>
        </p:txBody>
      </p:sp>
    </p:spTree>
    <p:extLst>
      <p:ext uri="{BB962C8B-B14F-4D97-AF65-F5344CB8AC3E}">
        <p14:creationId xmlns:p14="http://schemas.microsoft.com/office/powerpoint/2010/main" val="2173426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3.05556E-6 -1.11111E-6 L -0.17726 0.28681 " pathEditMode="relative" rAng="0" ptsTypes="AA">
                                      <p:cBhvr>
                                        <p:cTn id="6" dur="2000" fill="hold"/>
                                        <p:tgtEl>
                                          <p:spTgt spid="8"/>
                                        </p:tgtEl>
                                        <p:attrNameLst>
                                          <p:attrName>ppt_x</p:attrName>
                                          <p:attrName>ppt_y</p:attrName>
                                        </p:attrNameLst>
                                      </p:cBhvr>
                                      <p:rCtr x="-8872" y="14329"/>
                                    </p:animMotion>
                                  </p:childTnLst>
                                </p:cTn>
                              </p:par>
                              <p:par>
                                <p:cTn id="7" presetID="42" presetClass="path" presetSubtype="0" accel="50000" decel="50000" fill="hold" nodeType="withEffect">
                                  <p:stCondLst>
                                    <p:cond delay="0"/>
                                  </p:stCondLst>
                                  <p:childTnLst>
                                    <p:animMotion origin="layout" path="M -4.44444E-6 2.59259E-6 L 0.0882 0.11805 " pathEditMode="relative" rAng="0" ptsTypes="AA">
                                      <p:cBhvr>
                                        <p:cTn id="8" dur="2000" fill="hold"/>
                                        <p:tgtEl>
                                          <p:spTgt spid="5"/>
                                        </p:tgtEl>
                                        <p:attrNameLst>
                                          <p:attrName>ppt_x</p:attrName>
                                          <p:attrName>ppt_y</p:attrName>
                                        </p:attrNameLst>
                                      </p:cBhvr>
                                      <p:rCtr x="4410" y="5903"/>
                                    </p:animMotion>
                                  </p:childTnLst>
                                </p:cTn>
                              </p:par>
                              <p:par>
                                <p:cTn id="9" presetID="42" presetClass="path" presetSubtype="0" accel="50000" decel="50000" fill="hold" nodeType="withEffect">
                                  <p:stCondLst>
                                    <p:cond delay="0"/>
                                  </p:stCondLst>
                                  <p:childTnLst>
                                    <p:animMotion origin="layout" path="M -2.29167E-6 -1.11111E-6 L 0.09258 0.10926 " pathEditMode="relative" rAng="0" ptsTypes="AA">
                                      <p:cBhvr>
                                        <p:cTn id="10" dur="2000" fill="hold"/>
                                        <p:tgtEl>
                                          <p:spTgt spid="11"/>
                                        </p:tgtEl>
                                        <p:attrNameLst>
                                          <p:attrName>ppt_x</p:attrName>
                                          <p:attrName>ppt_y</p:attrName>
                                        </p:attrNameLst>
                                      </p:cBhvr>
                                      <p:rCtr x="4622" y="5463"/>
                                    </p:animMotion>
                                  </p:childTnLst>
                                </p:cTn>
                              </p:par>
                              <p:par>
                                <p:cTn id="11" presetID="1" presetClass="exit"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u contenu 1"/>
          <p:cNvSpPr>
            <a:spLocks noGrp="1"/>
          </p:cNvSpPr>
          <p:nvPr>
            <p:ph/>
          </p:nvPr>
        </p:nvSpPr>
        <p:spPr>
          <a:xfrm>
            <a:off x="1182258" y="554778"/>
            <a:ext cx="9929091" cy="5851525"/>
          </a:xfrm>
          <a:solidFill>
            <a:schemeClr val="bg2"/>
          </a:solidFill>
        </p:spPr>
        <p:txBody>
          <a:bodyPr>
            <a:normAutofit/>
          </a:bodyPr>
          <a:lstStyle/>
          <a:p>
            <a:pPr marL="455873" lvl="1" indent="0" algn="ctr">
              <a:spcBef>
                <a:spcPts val="544"/>
              </a:spcBef>
              <a:spcAft>
                <a:spcPts val="544"/>
              </a:spcAft>
              <a:buNone/>
              <a:defRPr/>
            </a:pPr>
            <a:r>
              <a:rPr lang="fr-FR" altLang="fr-FR" sz="2800" b="1" i="1" dirty="0"/>
              <a:t>Appui sur 6 constats</a:t>
            </a:r>
          </a:p>
          <a:p>
            <a:pPr marL="455873" lvl="1" indent="0">
              <a:spcBef>
                <a:spcPts val="544"/>
              </a:spcBef>
              <a:spcAft>
                <a:spcPts val="544"/>
              </a:spcAft>
              <a:buNone/>
              <a:defRPr/>
            </a:pPr>
            <a:endParaRPr lang="fr-FR" altLang="fr-FR" sz="2800" b="1" i="1" dirty="0"/>
          </a:p>
          <a:p>
            <a:pPr marL="763925" lvl="1" indent="-311079">
              <a:spcBef>
                <a:spcPts val="1089"/>
              </a:spcBef>
              <a:spcAft>
                <a:spcPts val="1089"/>
              </a:spcAft>
              <a:buFont typeface="+mj-lt"/>
              <a:buAutoNum type="arabicPeriod"/>
              <a:defRPr/>
            </a:pPr>
            <a:r>
              <a:rPr lang="fr-FR" altLang="fr-FR" sz="2000" dirty="0"/>
              <a:t>Face à une tâche d’écriture complexe, la qualité de l’écrit produit est fortement dépendant de l’activité de planification.</a:t>
            </a:r>
          </a:p>
          <a:p>
            <a:pPr marL="763925" lvl="1" indent="-311079">
              <a:spcBef>
                <a:spcPts val="1089"/>
              </a:spcBef>
              <a:spcAft>
                <a:spcPts val="1089"/>
              </a:spcAft>
              <a:buFont typeface="+mj-lt"/>
              <a:buAutoNum type="arabicPeriod"/>
              <a:defRPr/>
            </a:pPr>
            <a:r>
              <a:rPr lang="fr-FR" altLang="fr-FR" sz="2000" dirty="0"/>
              <a:t>Chez les scripteurs plus expérimentés, jusqu’à 75 % du temps de l’écriture est consacré à la planification (remémoration d’idées, de contraintes, de stratégies, de la visée; structuration des idées…).</a:t>
            </a:r>
          </a:p>
          <a:p>
            <a:pPr marL="763925" lvl="1" indent="-311079">
              <a:spcBef>
                <a:spcPts val="1089"/>
              </a:spcBef>
              <a:spcAft>
                <a:spcPts val="1089"/>
              </a:spcAft>
              <a:buFont typeface="+mj-lt"/>
              <a:buAutoNum type="arabicPeriod"/>
              <a:defRPr/>
            </a:pPr>
            <a:r>
              <a:rPr lang="fr-FR" altLang="fr-FR" sz="2000" dirty="0"/>
              <a:t>L’écriture est très peu préparée aux C2 et 3 et la préparation de l’écriture n’est quasi pas enseignée.</a:t>
            </a:r>
          </a:p>
          <a:p>
            <a:pPr marL="1170991" lvl="2" indent="-259232">
              <a:spcBef>
                <a:spcPts val="544"/>
              </a:spcBef>
              <a:spcAft>
                <a:spcPts val="0"/>
              </a:spcAft>
              <a:buFont typeface="Wingdings" panose="05000000000000000000" pitchFamily="2" charset="2"/>
              <a:buChar char="v"/>
              <a:defRPr/>
            </a:pPr>
            <a:r>
              <a:rPr lang="fr-FR" altLang="fr-FR" sz="1800" dirty="0">
                <a:solidFill>
                  <a:srgbClr val="0070C0"/>
                </a:solidFill>
              </a:rPr>
              <a:t>5,5’ par semaine en moyenne au CP, 30% des classes qui n’en font pas, 30% qui en font entre 1et 4’par semaine</a:t>
            </a:r>
          </a:p>
          <a:p>
            <a:pPr marL="1170991" lvl="2" indent="-259232">
              <a:spcBef>
                <a:spcPts val="544"/>
              </a:spcBef>
              <a:spcAft>
                <a:spcPts val="0"/>
              </a:spcAft>
              <a:buFont typeface="Wingdings" panose="05000000000000000000" pitchFamily="2" charset="2"/>
              <a:buChar char="v"/>
              <a:defRPr/>
            </a:pPr>
            <a:r>
              <a:rPr lang="fr-FR" altLang="fr-FR" sz="1800" dirty="0">
                <a:solidFill>
                  <a:srgbClr val="0070C0"/>
                </a:solidFill>
              </a:rPr>
              <a:t>fin C2 et C3 : brouillon scolaire  = 1</a:t>
            </a:r>
            <a:r>
              <a:rPr lang="fr-FR" altLang="fr-FR" sz="1800" baseline="30000" dirty="0">
                <a:solidFill>
                  <a:srgbClr val="0070C0"/>
                </a:solidFill>
              </a:rPr>
              <a:t>er</a:t>
            </a:r>
            <a:r>
              <a:rPr lang="fr-FR" altLang="fr-FR" sz="1800" dirty="0">
                <a:solidFill>
                  <a:srgbClr val="0070C0"/>
                </a:solidFill>
              </a:rPr>
              <a:t> jet linéaire et textuel</a:t>
            </a:r>
          </a:p>
          <a:p>
            <a:pPr marL="1170991" lvl="2" indent="-259232">
              <a:spcBef>
                <a:spcPts val="544"/>
              </a:spcBef>
              <a:spcAft>
                <a:spcPts val="0"/>
              </a:spcAft>
              <a:buFont typeface="Wingdings" panose="05000000000000000000" pitchFamily="2" charset="2"/>
              <a:buChar char="v"/>
              <a:defRPr/>
            </a:pPr>
            <a:r>
              <a:rPr lang="fr-FR" sz="1800" dirty="0">
                <a:solidFill>
                  <a:srgbClr val="0070C0"/>
                </a:solidFill>
              </a:rPr>
              <a:t>raccourci du processus scriptural dont on aurait enlevé les premiers maillons, au profit d’un premier état textuel, présenté implicitement comme immédiat </a:t>
            </a:r>
          </a:p>
          <a:p>
            <a:pPr marL="1170991" lvl="2" indent="-259232">
              <a:spcBef>
                <a:spcPts val="544"/>
              </a:spcBef>
              <a:spcAft>
                <a:spcPts val="0"/>
              </a:spcAft>
              <a:buFont typeface="Wingdings" panose="05000000000000000000" pitchFamily="2" charset="2"/>
              <a:buChar char="v"/>
              <a:defRPr/>
            </a:pPr>
            <a:r>
              <a:rPr lang="fr-FR" altLang="fr-FR" sz="1800" dirty="0">
                <a:solidFill>
                  <a:srgbClr val="0070C0"/>
                </a:solidFill>
              </a:rPr>
              <a:t>bien plus de temps consacré à la réécriture qu’à la préparation de l’écriture </a:t>
            </a:r>
          </a:p>
          <a:p>
            <a:pPr marL="1170991" lvl="2" indent="-259232">
              <a:spcBef>
                <a:spcPts val="0"/>
              </a:spcBef>
              <a:spcAft>
                <a:spcPts val="0"/>
              </a:spcAft>
              <a:buFont typeface="Wingdings" panose="05000000000000000000" pitchFamily="2" charset="2"/>
              <a:buChar char="v"/>
              <a:defRPr/>
            </a:pPr>
            <a:endParaRPr lang="fr-FR" altLang="fr-FR" sz="1270" dirty="0"/>
          </a:p>
          <a:p>
            <a:pPr marL="911759" lvl="2" indent="0">
              <a:spcBef>
                <a:spcPts val="0"/>
              </a:spcBef>
              <a:spcAft>
                <a:spcPts val="0"/>
              </a:spcAft>
              <a:buNone/>
              <a:defRPr/>
            </a:pPr>
            <a:endParaRPr lang="fr-FR" altLang="fr-FR" sz="1270" dirty="0"/>
          </a:p>
          <a:p>
            <a:pPr marL="911759" lvl="2" indent="0">
              <a:spcBef>
                <a:spcPts val="0"/>
              </a:spcBef>
              <a:spcAft>
                <a:spcPts val="0"/>
              </a:spcAft>
              <a:buNone/>
              <a:defRPr/>
            </a:pPr>
            <a:endParaRPr lang="fr-FR" altLang="fr-FR" sz="1270" dirty="0"/>
          </a:p>
          <a:p>
            <a:pPr marL="0" indent="0">
              <a:lnSpc>
                <a:spcPct val="150000"/>
              </a:lnSpc>
              <a:spcAft>
                <a:spcPts val="600"/>
              </a:spcAft>
              <a:buNone/>
              <a:defRPr/>
            </a:pPr>
            <a:endParaRPr lang="fr-FR" altLang="fr-FR" dirty="0"/>
          </a:p>
          <a:p>
            <a:pPr>
              <a:lnSpc>
                <a:spcPct val="150000"/>
              </a:lnSpc>
              <a:defRPr/>
            </a:pPr>
            <a:endParaRPr lang="fr-FR" altLang="fr-FR" sz="2177" dirty="0"/>
          </a:p>
        </p:txBody>
      </p:sp>
    </p:spTree>
    <p:extLst>
      <p:ext uri="{BB962C8B-B14F-4D97-AF65-F5344CB8AC3E}">
        <p14:creationId xmlns:p14="http://schemas.microsoft.com/office/powerpoint/2010/main" val="3207703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u contenu 1"/>
          <p:cNvSpPr>
            <a:spLocks noGrp="1"/>
          </p:cNvSpPr>
          <p:nvPr>
            <p:ph/>
          </p:nvPr>
        </p:nvSpPr>
        <p:spPr>
          <a:xfrm>
            <a:off x="1209966" y="554778"/>
            <a:ext cx="9642762" cy="5851525"/>
          </a:xfrm>
          <a:solidFill>
            <a:schemeClr val="bg2"/>
          </a:solidFill>
        </p:spPr>
        <p:txBody>
          <a:bodyPr/>
          <a:lstStyle/>
          <a:p>
            <a:pPr marL="0" lvl="1" indent="0" algn="ctr">
              <a:spcAft>
                <a:spcPts val="600"/>
              </a:spcAft>
              <a:buClr>
                <a:schemeClr val="bg2"/>
              </a:buClr>
              <a:buNone/>
              <a:defRPr/>
            </a:pPr>
            <a:endParaRPr lang="fr-FR" sz="1270" b="1" dirty="0">
              <a:solidFill>
                <a:schemeClr val="bg2"/>
              </a:solidFill>
            </a:endParaRPr>
          </a:p>
          <a:p>
            <a:pPr lvl="1">
              <a:spcBef>
                <a:spcPts val="1089"/>
              </a:spcBef>
              <a:spcAft>
                <a:spcPts val="2400"/>
              </a:spcAft>
              <a:defRPr/>
            </a:pPr>
            <a:endParaRPr lang="fr-FR" altLang="fr-FR" sz="1542" dirty="0"/>
          </a:p>
          <a:p>
            <a:pPr marL="763925" lvl="1" indent="-311079">
              <a:spcBef>
                <a:spcPts val="1089"/>
              </a:spcBef>
              <a:spcAft>
                <a:spcPts val="2400"/>
              </a:spcAft>
              <a:buFont typeface="+mj-lt"/>
              <a:buAutoNum type="arabicPeriod" startAt="4"/>
              <a:defRPr/>
            </a:pPr>
            <a:r>
              <a:rPr lang="fr-FR" altLang="fr-FR" sz="1900" dirty="0"/>
              <a:t>L’étayage </a:t>
            </a:r>
            <a:r>
              <a:rPr lang="fr-FR" sz="1900" dirty="0"/>
              <a:t>différencié, l’explicitation, </a:t>
            </a:r>
            <a:r>
              <a:rPr lang="fr-FR" sz="1900" dirty="0">
                <a:solidFill>
                  <a:srgbClr val="FF0000"/>
                </a:solidFill>
              </a:rPr>
              <a:t>la préparation </a:t>
            </a:r>
            <a:r>
              <a:rPr lang="fr-FR" sz="1900" dirty="0"/>
              <a:t>et la révision sont particulièrement présentes dans les classes les plus efficaces et semblent très bénéfiques aux élèves les plus faibles.</a:t>
            </a:r>
          </a:p>
          <a:p>
            <a:pPr marL="763925" lvl="1" indent="-311079">
              <a:spcBef>
                <a:spcPts val="1089"/>
              </a:spcBef>
              <a:spcAft>
                <a:spcPts val="2400"/>
              </a:spcAft>
              <a:buFont typeface="+mj-lt"/>
              <a:buAutoNum type="arabicPeriod" startAt="5"/>
              <a:defRPr/>
            </a:pPr>
            <a:r>
              <a:rPr lang="fr-FR" sz="1900" dirty="0"/>
              <a:t>Les meilleurs scripteurs de C3 mettent en place des stratégies de préparation quand ils jugent la tâche d’écriture complexe. Les plus faibles ne le font pas ou de façon inefficace.</a:t>
            </a:r>
          </a:p>
          <a:p>
            <a:pPr marL="452846" lvl="1" indent="0">
              <a:spcBef>
                <a:spcPts val="1089"/>
              </a:spcBef>
              <a:spcAft>
                <a:spcPts val="2400"/>
              </a:spcAft>
              <a:buNone/>
              <a:defRPr/>
            </a:pPr>
            <a:r>
              <a:rPr lang="fr-FR" altLang="fr-FR" sz="1900" dirty="0"/>
              <a:t>       Les élèves faibles en écriture sont peu conscients des stratégies possibles et n’ont pas 	de vision précise de « comment il faut s’y prendre » (vision procédurale).</a:t>
            </a:r>
          </a:p>
          <a:p>
            <a:pPr marL="763925" lvl="1" indent="-311079">
              <a:spcBef>
                <a:spcPts val="1089"/>
              </a:spcBef>
              <a:spcAft>
                <a:spcPts val="2400"/>
              </a:spcAft>
              <a:buFont typeface="+mj-lt"/>
              <a:buAutoNum type="arabicPeriod" startAt="6"/>
              <a:defRPr/>
            </a:pPr>
            <a:r>
              <a:rPr lang="fr-FR" altLang="fr-FR" sz="1900" dirty="0">
                <a:solidFill>
                  <a:srgbClr val="FF0000"/>
                </a:solidFill>
              </a:rPr>
              <a:t>En classe, préparer l’écriture facilite sa réalisation, augmente la qualité des écrits produits et allège la réécriture.</a:t>
            </a:r>
          </a:p>
          <a:p>
            <a:pPr marL="0" indent="0">
              <a:lnSpc>
                <a:spcPct val="150000"/>
              </a:lnSpc>
              <a:spcAft>
                <a:spcPts val="600"/>
              </a:spcAft>
              <a:buNone/>
              <a:defRPr/>
            </a:pPr>
            <a:endParaRPr lang="fr-FR" altLang="fr-FR" dirty="0"/>
          </a:p>
          <a:p>
            <a:pPr>
              <a:lnSpc>
                <a:spcPct val="150000"/>
              </a:lnSpc>
              <a:defRPr/>
            </a:pPr>
            <a:endParaRPr lang="fr-FR" altLang="fr-FR" sz="2177" dirty="0"/>
          </a:p>
        </p:txBody>
      </p:sp>
    </p:spTree>
    <p:extLst>
      <p:ext uri="{BB962C8B-B14F-4D97-AF65-F5344CB8AC3E}">
        <p14:creationId xmlns:p14="http://schemas.microsoft.com/office/powerpoint/2010/main" val="1034446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810" y="1681030"/>
            <a:ext cx="10985500" cy="4815100"/>
          </a:xfrm>
          <a:prstGeom prst="rect">
            <a:avLst/>
          </a:prstGeom>
          <a:solidFill>
            <a:schemeClr val="bg2"/>
          </a:solidFill>
        </p:spPr>
        <p:txBody>
          <a:bodyPr wrap="square" lIns="82673" tIns="41338" rIns="82673" bIns="41338">
            <a:spAutoFit/>
          </a:bodyPr>
          <a:lstStyle/>
          <a:p>
            <a:pPr marL="0" lvl="1" defTabSz="819876">
              <a:lnSpc>
                <a:spcPct val="150000"/>
              </a:lnSpc>
              <a:buClr>
                <a:srgbClr val="666600"/>
              </a:buClr>
              <a:defRPr/>
            </a:pPr>
            <a:endParaRPr lang="fr-FR" sz="1452" dirty="0">
              <a:solidFill>
                <a:srgbClr val="000000"/>
              </a:solidFill>
            </a:endParaRPr>
          </a:p>
          <a:p>
            <a:pPr marL="669165" lvl="2" indent="-259232" defTabSz="819876">
              <a:lnSpc>
                <a:spcPct val="150000"/>
              </a:lnSpc>
              <a:buClr>
                <a:srgbClr val="666600"/>
              </a:buClr>
              <a:buFont typeface="Wingdings" panose="05000000000000000000" pitchFamily="2" charset="2"/>
              <a:buChar char="Ø"/>
              <a:defRPr/>
            </a:pPr>
            <a:r>
              <a:rPr lang="fr-FR" sz="2000" dirty="0">
                <a:solidFill>
                  <a:srgbClr val="000000"/>
                </a:solidFill>
              </a:rPr>
              <a:t>C2 : - produire des écrits en commençant à s’approprier une démarche</a:t>
            </a:r>
          </a:p>
          <a:p>
            <a:pPr marL="409933" lvl="2" defTabSz="819876">
              <a:lnSpc>
                <a:spcPct val="150000"/>
              </a:lnSpc>
              <a:buClr>
                <a:srgbClr val="666600"/>
              </a:buClr>
              <a:defRPr/>
            </a:pPr>
            <a:endParaRPr lang="fr-FR" sz="2000" dirty="0">
              <a:solidFill>
                <a:srgbClr val="000000"/>
              </a:solidFill>
            </a:endParaRPr>
          </a:p>
          <a:p>
            <a:pPr marL="669165" lvl="2" indent="-259232" defTabSz="819876">
              <a:lnSpc>
                <a:spcPct val="150000"/>
              </a:lnSpc>
              <a:buClr>
                <a:srgbClr val="666600"/>
              </a:buClr>
              <a:buFont typeface="Wingdings" panose="05000000000000000000" pitchFamily="2" charset="2"/>
              <a:buChar char="Ø"/>
              <a:defRPr/>
            </a:pPr>
            <a:r>
              <a:rPr lang="fr-FR" sz="2000" dirty="0">
                <a:solidFill>
                  <a:srgbClr val="000000"/>
                </a:solidFill>
              </a:rPr>
              <a:t>C3 : - mise en œuvre (guidée puis autonome) d’une démarche de production de textes</a:t>
            </a:r>
          </a:p>
          <a:p>
            <a:pPr marL="451866" lvl="2" defTabSz="903743">
              <a:lnSpc>
                <a:spcPct val="150000"/>
              </a:lnSpc>
              <a:buClr>
                <a:srgbClr val="666600"/>
              </a:buClr>
              <a:defRPr/>
            </a:pPr>
            <a:r>
              <a:rPr lang="fr-FR" sz="2000" dirty="0">
                <a:solidFill>
                  <a:srgbClr val="000000"/>
                </a:solidFill>
              </a:rPr>
              <a:t>	    - réflexion préparatoire sur l’écrit attendu et les différentes stratégies d’écriture</a:t>
            </a:r>
          </a:p>
          <a:p>
            <a:pPr marL="451866" lvl="2" defTabSz="903743">
              <a:buClr>
                <a:srgbClr val="666600"/>
              </a:buClr>
              <a:defRPr/>
            </a:pPr>
            <a:r>
              <a:rPr lang="fr-FR" sz="2000" dirty="0">
                <a:solidFill>
                  <a:srgbClr val="000000"/>
                </a:solidFill>
              </a:rPr>
              <a:t>	    - permettre aux élèves de conduire le processus d’écriture dans ses différentes composantes</a:t>
            </a:r>
          </a:p>
          <a:p>
            <a:pPr marL="451866" lvl="2" defTabSz="903743">
              <a:buClr>
                <a:srgbClr val="666600"/>
              </a:buClr>
              <a:defRPr/>
            </a:pPr>
            <a:r>
              <a:rPr lang="fr-FR" sz="2000" dirty="0">
                <a:solidFill>
                  <a:srgbClr val="000000"/>
                </a:solidFill>
              </a:rPr>
              <a:t>	</a:t>
            </a:r>
            <a:r>
              <a:rPr lang="fr-FR" dirty="0">
                <a:solidFill>
                  <a:srgbClr val="000000"/>
                </a:solidFill>
              </a:rPr>
              <a:t> </a:t>
            </a:r>
            <a:r>
              <a:rPr lang="fr-FR" dirty="0">
                <a:solidFill>
                  <a:schemeClr val="accent6">
                    <a:lumMod val="75000"/>
                  </a:schemeClr>
                </a:solidFill>
              </a:rPr>
              <a:t>(par ex : en début de cycle étayer fortement l’étape </a:t>
            </a:r>
            <a:r>
              <a:rPr lang="fr-FR" dirty="0" err="1">
                <a:solidFill>
                  <a:schemeClr val="accent6">
                    <a:lumMod val="75000"/>
                  </a:schemeClr>
                </a:solidFill>
              </a:rPr>
              <a:t>prérédactionnelle</a:t>
            </a:r>
            <a:r>
              <a:rPr lang="fr-FR" dirty="0">
                <a:solidFill>
                  <a:schemeClr val="accent6">
                    <a:lumMod val="75000"/>
                  </a:schemeClr>
                </a:solidFill>
              </a:rPr>
              <a:t> pour permettre à l’élève d’investir 	  plus particulièrement la mise en texte)</a:t>
            </a:r>
          </a:p>
          <a:p>
            <a:pPr marL="451866" lvl="2" defTabSz="903743">
              <a:lnSpc>
                <a:spcPct val="150000"/>
              </a:lnSpc>
              <a:buClr>
                <a:srgbClr val="666600"/>
              </a:buClr>
              <a:defRPr/>
            </a:pPr>
            <a:r>
              <a:rPr lang="fr-FR" sz="2000" dirty="0">
                <a:solidFill>
                  <a:srgbClr val="000000"/>
                </a:solidFill>
              </a:rPr>
              <a:t>	    - concevoir le brouillon comme un véritable outil de travail</a:t>
            </a:r>
          </a:p>
          <a:p>
            <a:pPr marL="451866" lvl="2" defTabSz="903743">
              <a:lnSpc>
                <a:spcPct val="150000"/>
              </a:lnSpc>
              <a:buClr>
                <a:srgbClr val="666600"/>
              </a:buClr>
              <a:defRPr/>
            </a:pPr>
            <a:endParaRPr lang="fr-FR" sz="2000" dirty="0">
              <a:solidFill>
                <a:srgbClr val="000000"/>
              </a:solidFill>
            </a:endParaRPr>
          </a:p>
          <a:p>
            <a:pPr marL="565472" lvl="2" indent="-155539" defTabSz="819876">
              <a:lnSpc>
                <a:spcPct val="150000"/>
              </a:lnSpc>
              <a:buClr>
                <a:srgbClr val="666600"/>
              </a:buClr>
              <a:buFont typeface="Wingdings" panose="05000000000000000000" pitchFamily="2" charset="2"/>
              <a:buChar char="Ø"/>
              <a:defRPr/>
            </a:pPr>
            <a:r>
              <a:rPr lang="fr-FR" sz="2000" dirty="0">
                <a:solidFill>
                  <a:srgbClr val="000000"/>
                </a:solidFill>
              </a:rPr>
              <a:t> SC domaine 2 : l’élève anticipe, planifie ses tâches, gère les étapes d’une production, écrite ou non</a:t>
            </a:r>
            <a:endParaRPr lang="fr-FR" sz="1179" dirty="0">
              <a:solidFill>
                <a:srgbClr val="000000"/>
              </a:solidFill>
            </a:endParaRPr>
          </a:p>
          <a:p>
            <a:pPr marL="565472" lvl="2" indent="-155539" defTabSz="819876">
              <a:lnSpc>
                <a:spcPct val="150000"/>
              </a:lnSpc>
              <a:buClr>
                <a:srgbClr val="666600"/>
              </a:buClr>
              <a:buFont typeface="Wingdings" panose="05000000000000000000" pitchFamily="2" charset="2"/>
              <a:buChar char="Ø"/>
              <a:defRPr/>
            </a:pPr>
            <a:endParaRPr lang="fr-FR" sz="1179" dirty="0">
              <a:solidFill>
                <a:srgbClr val="000000"/>
              </a:solidFill>
            </a:endParaRPr>
          </a:p>
        </p:txBody>
      </p:sp>
      <p:sp>
        <p:nvSpPr>
          <p:cNvPr id="3" name="ZoneTexte 2"/>
          <p:cNvSpPr txBox="1"/>
          <p:nvPr/>
        </p:nvSpPr>
        <p:spPr>
          <a:xfrm>
            <a:off x="1167844" y="489583"/>
            <a:ext cx="9513449" cy="830997"/>
          </a:xfrm>
          <a:prstGeom prst="rect">
            <a:avLst/>
          </a:prstGeom>
          <a:noFill/>
        </p:spPr>
        <p:txBody>
          <a:bodyPr wrap="square" rtlCol="0">
            <a:spAutoFit/>
          </a:bodyPr>
          <a:lstStyle/>
          <a:p>
            <a:pPr marL="0" lvl="1" algn="ctr" defTabSz="819876"/>
            <a:r>
              <a:rPr lang="fr-FR" sz="2400" b="1" dirty="0">
                <a:solidFill>
                  <a:schemeClr val="accent1">
                    <a:lumMod val="50000"/>
                  </a:schemeClr>
                </a:solidFill>
              </a:rPr>
              <a:t>Mise en œuvre des programmes, du Socle commun, du guide orange et des recommandations de la conférence de consensus</a:t>
            </a:r>
            <a:endParaRPr lang="fr-FR" sz="2400" dirty="0">
              <a:solidFill>
                <a:schemeClr val="accent1">
                  <a:lumMod val="50000"/>
                </a:schemeClr>
              </a:solidFill>
            </a:endParaRPr>
          </a:p>
        </p:txBody>
      </p:sp>
    </p:spTree>
    <p:extLst>
      <p:ext uri="{BB962C8B-B14F-4D97-AF65-F5344CB8AC3E}">
        <p14:creationId xmlns:p14="http://schemas.microsoft.com/office/powerpoint/2010/main" val="1414202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810" y="1681018"/>
            <a:ext cx="10985500" cy="3737882"/>
          </a:xfrm>
          <a:prstGeom prst="rect">
            <a:avLst/>
          </a:prstGeom>
          <a:solidFill>
            <a:schemeClr val="bg2"/>
          </a:solidFill>
        </p:spPr>
        <p:txBody>
          <a:bodyPr wrap="square" lIns="82673" tIns="41338" rIns="82673" bIns="41338">
            <a:spAutoFit/>
          </a:bodyPr>
          <a:lstStyle/>
          <a:p>
            <a:pPr marL="0" lvl="1" defTabSz="819876">
              <a:lnSpc>
                <a:spcPct val="150000"/>
              </a:lnSpc>
              <a:buClr>
                <a:srgbClr val="666600"/>
              </a:buClr>
              <a:defRPr/>
            </a:pPr>
            <a:endParaRPr lang="fr-FR" sz="1452" dirty="0">
              <a:solidFill>
                <a:srgbClr val="000000"/>
              </a:solidFill>
            </a:endParaRPr>
          </a:p>
          <a:p>
            <a:pPr marL="565472" lvl="2" indent="-155539" algn="just" defTabSz="819876">
              <a:buClr>
                <a:srgbClr val="666600"/>
              </a:buClr>
              <a:buFont typeface="Wingdings" panose="05000000000000000000" pitchFamily="2" charset="2"/>
              <a:buChar char="Ø"/>
              <a:defRPr/>
            </a:pPr>
            <a:r>
              <a:rPr lang="fr-FR" sz="2000" dirty="0">
                <a:solidFill>
                  <a:srgbClr val="000000"/>
                </a:solidFill>
              </a:rPr>
              <a:t>  Guide orange : </a:t>
            </a:r>
            <a:r>
              <a:rPr lang="fr-FR" sz="2000" dirty="0"/>
              <a:t>La phase rédactionnelle particulièrement complexe doit avoir été préparée et anticipée et ne peut se faire simplement en écrivant de manière linéaire. (…)</a:t>
            </a:r>
            <a:r>
              <a:rPr lang="fr-FR" sz="2800" dirty="0"/>
              <a:t> </a:t>
            </a:r>
            <a:r>
              <a:rPr lang="fr-FR" sz="2000" dirty="0">
                <a:solidFill>
                  <a:srgbClr val="000000"/>
                </a:solidFill>
              </a:rPr>
              <a:t>: que dois-­je écrire ? pour qui ? avec quel enjeu ? quelle forme adopter ? pour quel effet ? quelles connaissances mobiliser sur le thème ou le domaine concerné ? quelles idées ? quel répertoire mental de mots ? quelle organisation du texte ? quelles étapes ou quelle progression ? On voit que ces questions dépassent largement le rôle traditionnellement dévolu au brouillon et supposent qu’un temps important leur soit consacré, dont dépend la qualité de l’écrit produit.</a:t>
            </a:r>
          </a:p>
          <a:p>
            <a:pPr marL="565472" lvl="2" indent="-155539" defTabSz="819876">
              <a:buClr>
                <a:srgbClr val="666600"/>
              </a:buClr>
              <a:buFont typeface="Wingdings" panose="05000000000000000000" pitchFamily="2" charset="2"/>
              <a:buChar char="Ø"/>
              <a:defRPr/>
            </a:pPr>
            <a:endParaRPr lang="fr-FR" sz="2000" dirty="0">
              <a:solidFill>
                <a:srgbClr val="000000"/>
              </a:solidFill>
            </a:endParaRPr>
          </a:p>
          <a:p>
            <a:pPr marL="565472" lvl="2" indent="-155539" defTabSz="819876">
              <a:lnSpc>
                <a:spcPct val="150000"/>
              </a:lnSpc>
              <a:buClr>
                <a:srgbClr val="666600"/>
              </a:buClr>
              <a:buFont typeface="Wingdings" panose="05000000000000000000" pitchFamily="2" charset="2"/>
              <a:buChar char="Ø"/>
              <a:defRPr/>
            </a:pPr>
            <a:r>
              <a:rPr lang="fr-FR" sz="2000" dirty="0"/>
              <a:t>  Conférence de consensus  : proposer des activités de préparation à la production écrite </a:t>
            </a:r>
          </a:p>
          <a:p>
            <a:pPr marL="565472" lvl="2" indent="-155539" defTabSz="819876">
              <a:lnSpc>
                <a:spcPct val="150000"/>
              </a:lnSpc>
              <a:buClr>
                <a:srgbClr val="666600"/>
              </a:buClr>
              <a:buFont typeface="Wingdings" panose="05000000000000000000" pitchFamily="2" charset="2"/>
              <a:buChar char="Ø"/>
              <a:defRPr/>
            </a:pPr>
            <a:endParaRPr lang="fr-FR" sz="1179" dirty="0">
              <a:solidFill>
                <a:srgbClr val="000000"/>
              </a:solidFill>
            </a:endParaRPr>
          </a:p>
        </p:txBody>
      </p:sp>
      <p:sp>
        <p:nvSpPr>
          <p:cNvPr id="3" name="ZoneTexte 2"/>
          <p:cNvSpPr txBox="1"/>
          <p:nvPr/>
        </p:nvSpPr>
        <p:spPr>
          <a:xfrm>
            <a:off x="1167844" y="489583"/>
            <a:ext cx="9513449" cy="830997"/>
          </a:xfrm>
          <a:prstGeom prst="rect">
            <a:avLst/>
          </a:prstGeom>
          <a:noFill/>
        </p:spPr>
        <p:txBody>
          <a:bodyPr wrap="square" rtlCol="0">
            <a:spAutoFit/>
          </a:bodyPr>
          <a:lstStyle/>
          <a:p>
            <a:pPr marL="0" lvl="1" algn="ctr" defTabSz="819876"/>
            <a:r>
              <a:rPr lang="fr-FR" sz="2400" b="1" dirty="0">
                <a:solidFill>
                  <a:schemeClr val="accent1">
                    <a:lumMod val="50000"/>
                  </a:schemeClr>
                </a:solidFill>
              </a:rPr>
              <a:t>Mise en œuvre des programmes, du Socle commun, du guide orange et des recommandations de la conférence de consensus</a:t>
            </a:r>
            <a:endParaRPr lang="fr-FR" sz="2400" dirty="0">
              <a:solidFill>
                <a:schemeClr val="accent1">
                  <a:lumMod val="50000"/>
                </a:schemeClr>
              </a:solidFill>
            </a:endParaRPr>
          </a:p>
        </p:txBody>
      </p:sp>
      <p:sp>
        <p:nvSpPr>
          <p:cNvPr id="4" name="Flèche droite 3"/>
          <p:cNvSpPr/>
          <p:nvPr/>
        </p:nvSpPr>
        <p:spPr bwMode="auto">
          <a:xfrm>
            <a:off x="770728" y="5902652"/>
            <a:ext cx="587919" cy="350383"/>
          </a:xfrm>
          <a:prstGeom prst="right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82953" tIns="41476" rIns="82953" bIns="41476" numCol="1" rtlCol="0" anchor="t" anchorCtr="0" compatLnSpc="1">
            <a:prstTxWarp prst="textNoShape">
              <a:avLst/>
            </a:prstTxWarp>
          </a:bodyPr>
          <a:lstStyle/>
          <a:p>
            <a:pPr fontAlgn="base">
              <a:spcBef>
                <a:spcPct val="0"/>
              </a:spcBef>
              <a:spcAft>
                <a:spcPct val="0"/>
              </a:spcAft>
            </a:pPr>
            <a:endParaRPr lang="fr-FR" sz="1633">
              <a:solidFill>
                <a:srgbClr val="000000"/>
              </a:solidFill>
            </a:endParaRPr>
          </a:p>
        </p:txBody>
      </p:sp>
      <p:sp>
        <p:nvSpPr>
          <p:cNvPr id="5" name="Rectangle 4"/>
          <p:cNvSpPr/>
          <p:nvPr/>
        </p:nvSpPr>
        <p:spPr>
          <a:xfrm>
            <a:off x="1064688" y="5656798"/>
            <a:ext cx="10471530" cy="1015663"/>
          </a:xfrm>
          <a:prstGeom prst="rect">
            <a:avLst/>
          </a:prstGeom>
        </p:spPr>
        <p:txBody>
          <a:bodyPr wrap="square">
            <a:spAutoFit/>
          </a:bodyPr>
          <a:lstStyle/>
          <a:p>
            <a:pPr marL="409933" lvl="2" defTabSz="819876">
              <a:lnSpc>
                <a:spcPct val="150000"/>
              </a:lnSpc>
              <a:buClr>
                <a:srgbClr val="666600"/>
              </a:buClr>
              <a:defRPr/>
            </a:pPr>
            <a:r>
              <a:rPr lang="fr-FR" sz="2000" b="1" dirty="0">
                <a:solidFill>
                  <a:srgbClr val="99CC00">
                    <a:lumMod val="75000"/>
                  </a:srgbClr>
                </a:solidFill>
              </a:rPr>
              <a:t>Qu’est-ce qui gagne à être travaillé de façon anticipée  (en fonction du l’écrit visé et de l’âge des scripteurs)  et comment ?</a:t>
            </a:r>
          </a:p>
        </p:txBody>
      </p:sp>
    </p:spTree>
    <p:extLst>
      <p:ext uri="{BB962C8B-B14F-4D97-AF65-F5344CB8AC3E}">
        <p14:creationId xmlns:p14="http://schemas.microsoft.com/office/powerpoint/2010/main" val="3134911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6D95AC1-5C94-1B40-A4C6-FA42DFB44DEA}"/>
              </a:ext>
            </a:extLst>
          </p:cNvPr>
          <p:cNvSpPr>
            <a:spLocks noGrp="1"/>
          </p:cNvSpPr>
          <p:nvPr>
            <p:ph idx="1"/>
          </p:nvPr>
        </p:nvSpPr>
        <p:spPr>
          <a:xfrm>
            <a:off x="5051121" y="2323910"/>
            <a:ext cx="6064494" cy="4132257"/>
          </a:xfrm>
        </p:spPr>
        <p:txBody>
          <a:bodyPr>
            <a:normAutofit fontScale="55000" lnSpcReduction="20000"/>
          </a:bodyPr>
          <a:lstStyle/>
          <a:p>
            <a:pPr>
              <a:lnSpc>
                <a:spcPct val="120000"/>
              </a:lnSpc>
              <a:spcAft>
                <a:spcPts val="1200"/>
              </a:spcAft>
            </a:pPr>
            <a:r>
              <a:rPr lang="fr-FR" sz="3700" dirty="0">
                <a:cs typeface="Calibri" panose="020F0502020204030204" pitchFamily="34" charset="0"/>
              </a:rPr>
              <a:t>Classe de CP dédoublé – Ecole Jean Rostand – Lormont – REP+</a:t>
            </a:r>
          </a:p>
          <a:p>
            <a:pPr>
              <a:lnSpc>
                <a:spcPct val="120000"/>
              </a:lnSpc>
              <a:spcAft>
                <a:spcPts val="1200"/>
              </a:spcAft>
            </a:pPr>
            <a:r>
              <a:rPr lang="fr-FR" sz="3700" dirty="0">
                <a:cs typeface="Calibri" panose="020F0502020204030204" pitchFamily="34" charset="0"/>
              </a:rPr>
              <a:t>Enseignante : </a:t>
            </a:r>
            <a:r>
              <a:rPr lang="fr-FR" sz="3700" b="1" dirty="0">
                <a:cs typeface="Calibri" panose="020F0502020204030204" pitchFamily="34" charset="0"/>
              </a:rPr>
              <a:t>Anne-Laure Mazet </a:t>
            </a:r>
          </a:p>
          <a:p>
            <a:pPr>
              <a:lnSpc>
                <a:spcPct val="120000"/>
              </a:lnSpc>
              <a:spcAft>
                <a:spcPts val="1200"/>
              </a:spcAft>
            </a:pPr>
            <a:r>
              <a:rPr lang="fr-FR" sz="3700" dirty="0">
                <a:cs typeface="Calibri" panose="020F0502020204030204" pitchFamily="34" charset="0"/>
              </a:rPr>
              <a:t>Période : janvier</a:t>
            </a:r>
          </a:p>
          <a:p>
            <a:pPr>
              <a:lnSpc>
                <a:spcPct val="120000"/>
              </a:lnSpc>
              <a:spcAft>
                <a:spcPts val="1200"/>
              </a:spcAft>
            </a:pPr>
            <a:r>
              <a:rPr lang="fr-FR" sz="3700" dirty="0">
                <a:cs typeface="Calibri" panose="020F0502020204030204" pitchFamily="34" charset="0"/>
              </a:rPr>
              <a:t>Progression : encodage hebdomadaire d’une phrase depuis le mois d’octobre</a:t>
            </a:r>
          </a:p>
          <a:p>
            <a:pPr>
              <a:lnSpc>
                <a:spcPct val="120000"/>
              </a:lnSpc>
              <a:spcAft>
                <a:spcPts val="1200"/>
              </a:spcAft>
            </a:pPr>
            <a:r>
              <a:rPr lang="fr-FR" sz="3700" dirty="0">
                <a:cs typeface="Calibri" panose="020F0502020204030204" pitchFamily="34" charset="0"/>
              </a:rPr>
              <a:t>Tâche d’écriture : écrire une phrase choisie par l’enseignant</a:t>
            </a:r>
          </a:p>
          <a:p>
            <a:pPr marL="0" indent="0">
              <a:buNone/>
            </a:pPr>
            <a:endParaRPr lang="fr-FR" dirty="0"/>
          </a:p>
        </p:txBody>
      </p:sp>
      <p:sp>
        <p:nvSpPr>
          <p:cNvPr id="2" name="Espace réservé du numéro de diapositive 1"/>
          <p:cNvSpPr>
            <a:spLocks noGrp="1"/>
          </p:cNvSpPr>
          <p:nvPr>
            <p:ph type="sldNum" sz="quarter" idx="12"/>
          </p:nvPr>
        </p:nvSpPr>
        <p:spPr/>
        <p:txBody>
          <a:bodyPr/>
          <a:lstStyle/>
          <a:p>
            <a:fld id="{25C6EEE4-1A9F-3F45-A1E5-076C6062FC7F}" type="slidenum">
              <a:rPr lang="fr-FR" smtClean="0">
                <a:solidFill>
                  <a:srgbClr val="191B0E"/>
                </a:solidFill>
              </a:rPr>
              <a:pPr/>
              <a:t>26</a:t>
            </a:fld>
            <a:endParaRPr lang="fr-FR" dirty="0">
              <a:solidFill>
                <a:srgbClr val="191B0E"/>
              </a:solidFill>
            </a:endParaRPr>
          </a:p>
        </p:txBody>
      </p:sp>
      <p:sp>
        <p:nvSpPr>
          <p:cNvPr id="4" name="ZoneTexte 3">
            <a:extLst>
              <a:ext uri="{FF2B5EF4-FFF2-40B4-BE49-F238E27FC236}">
                <a16:creationId xmlns:a16="http://schemas.microsoft.com/office/drawing/2014/main" id="{EDF6018B-2A30-F843-9EF1-3911228016C8}"/>
              </a:ext>
            </a:extLst>
          </p:cNvPr>
          <p:cNvSpPr txBox="1"/>
          <p:nvPr/>
        </p:nvSpPr>
        <p:spPr>
          <a:xfrm>
            <a:off x="345711" y="1667890"/>
            <a:ext cx="4101164" cy="1445164"/>
          </a:xfrm>
          <a:prstGeom prst="rect">
            <a:avLst/>
          </a:prstGeom>
          <a:noFill/>
        </p:spPr>
        <p:txBody>
          <a:bodyPr wrap="square" lIns="90062" tIns="45034" rIns="90062" bIns="45034" rtlCol="0">
            <a:spAutoFit/>
          </a:bodyPr>
          <a:lstStyle/>
          <a:p>
            <a:pPr marL="445178" lvl="1" defTabSz="890346"/>
            <a:endParaRPr lang="fr-FR" sz="3600" b="1" dirty="0">
              <a:solidFill>
                <a:srgbClr val="999900">
                  <a:lumMod val="50000"/>
                </a:srgbClr>
              </a:solidFill>
              <a:latin typeface="Rockwell" panose="02060603020205020403" pitchFamily="18" charset="0"/>
              <a:cs typeface="Calibri" panose="020F0502020204030204" pitchFamily="34" charset="0"/>
            </a:endParaRPr>
          </a:p>
          <a:p>
            <a:pPr marL="445178" lvl="1" algn="ctr" defTabSz="890346"/>
            <a:r>
              <a:rPr lang="fr-FR" sz="2600" b="1" dirty="0">
                <a:solidFill>
                  <a:srgbClr val="000000"/>
                </a:solidFill>
                <a:latin typeface="Rockwell" panose="02060603020205020403" pitchFamily="18" charset="0"/>
                <a:cs typeface="Calibri" panose="020F0502020204030204" pitchFamily="34" charset="0"/>
              </a:rPr>
              <a:t>Contexte de l’observation</a:t>
            </a:r>
          </a:p>
        </p:txBody>
      </p:sp>
      <p:sp>
        <p:nvSpPr>
          <p:cNvPr id="6" name="ZoneTexte 5"/>
          <p:cNvSpPr txBox="1"/>
          <p:nvPr/>
        </p:nvSpPr>
        <p:spPr>
          <a:xfrm>
            <a:off x="2699502" y="6107306"/>
            <a:ext cx="8360639" cy="275614"/>
          </a:xfrm>
          <a:prstGeom prst="rect">
            <a:avLst/>
          </a:prstGeom>
          <a:noFill/>
        </p:spPr>
        <p:txBody>
          <a:bodyPr wrap="square" lIns="90062" tIns="45034" rIns="90062" bIns="45034" rtlCol="0">
            <a:spAutoFit/>
          </a:bodyPr>
          <a:lstStyle/>
          <a:p>
            <a:pPr defTabSz="890346"/>
            <a:r>
              <a:rPr lang="fr-FR" sz="1200" dirty="0">
                <a:solidFill>
                  <a:srgbClr val="000000"/>
                </a:solidFill>
              </a:rPr>
              <a:t>Circonscription de Lormont – production de ressources en collaboration avec le CAS</a:t>
            </a:r>
          </a:p>
        </p:txBody>
      </p:sp>
      <p:sp>
        <p:nvSpPr>
          <p:cNvPr id="5" name="Rectangle 4"/>
          <p:cNvSpPr/>
          <p:nvPr/>
        </p:nvSpPr>
        <p:spPr>
          <a:xfrm>
            <a:off x="612037" y="733779"/>
            <a:ext cx="10924229" cy="461386"/>
          </a:xfrm>
          <a:prstGeom prst="rect">
            <a:avLst/>
          </a:prstGeom>
        </p:spPr>
        <p:txBody>
          <a:bodyPr wrap="square" lIns="91161" tIns="45582" rIns="91161" bIns="45582">
            <a:spAutoFit/>
          </a:bodyPr>
          <a:lstStyle/>
          <a:p>
            <a:pPr algn="ctr" defTabSz="885221"/>
            <a:r>
              <a:rPr lang="fr-FR" sz="2400" b="1" dirty="0">
                <a:solidFill>
                  <a:srgbClr val="002060"/>
                </a:solidFill>
              </a:rPr>
              <a:t>Préparer avec les élèves pour rendre l’activité abordable</a:t>
            </a:r>
          </a:p>
        </p:txBody>
      </p:sp>
    </p:spTree>
    <p:extLst>
      <p:ext uri="{BB962C8B-B14F-4D97-AF65-F5344CB8AC3E}">
        <p14:creationId xmlns:p14="http://schemas.microsoft.com/office/powerpoint/2010/main" val="1724235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914" y="457443"/>
            <a:ext cx="10785325" cy="584775"/>
          </a:xfrm>
          <a:prstGeom prst="rect">
            <a:avLst/>
          </a:prstGeom>
        </p:spPr>
        <p:txBody>
          <a:bodyPr wrap="none">
            <a:spAutoFit/>
          </a:bodyPr>
          <a:lstStyle/>
          <a:p>
            <a:pPr algn="ctr"/>
            <a:r>
              <a:rPr lang="fr-FR" sz="3200" b="1" dirty="0">
                <a:solidFill>
                  <a:srgbClr val="002060"/>
                </a:solidFill>
              </a:rPr>
              <a:t>Choix de la situation d’encodage de phrase(s)</a:t>
            </a:r>
            <a:endParaRPr lang="fr-FR" sz="3200" dirty="0"/>
          </a:p>
        </p:txBody>
      </p:sp>
      <p:pic>
        <p:nvPicPr>
          <p:cNvPr id="8" name="Image 7">
            <a:extLst>
              <a:ext uri="{FF2B5EF4-FFF2-40B4-BE49-F238E27FC236}">
                <a16:creationId xmlns:a16="http://schemas.microsoft.com/office/drawing/2014/main" id="{C0ED92BC-59FC-3A41-B8F9-B3B0FF95A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739" y="1528456"/>
            <a:ext cx="10333674" cy="4772953"/>
          </a:xfrm>
          <a:prstGeom prst="rect">
            <a:avLst/>
          </a:prstGeom>
        </p:spPr>
      </p:pic>
    </p:spTree>
    <p:extLst>
      <p:ext uri="{BB962C8B-B14F-4D97-AF65-F5344CB8AC3E}">
        <p14:creationId xmlns:p14="http://schemas.microsoft.com/office/powerpoint/2010/main" val="228117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9265" tIns="44641" rIns="89265" bIns="44641" rtlCol="0" anchor="ctr"/>
          <a:lstStyle/>
          <a:p>
            <a:pPr algn="ctr" defTabSz="984499">
              <a:defRPr/>
            </a:pPr>
            <a:endParaRPr lang="en-US">
              <a:solidFill>
                <a:prstClr val="white"/>
              </a:solidFill>
              <a:latin typeface="Rockwell" panose="02060603020205020403"/>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3" y="-59376"/>
            <a:ext cx="12515850"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0" name="Titre 3">
            <a:extLst>
              <a:ext uri="{FF2B5EF4-FFF2-40B4-BE49-F238E27FC236}">
                <a16:creationId xmlns:a16="http://schemas.microsoft.com/office/drawing/2014/main" id="{6650EBBF-C4DC-4F89-96B5-76480D6F7049}"/>
              </a:ext>
            </a:extLst>
          </p:cNvPr>
          <p:cNvSpPr txBox="1">
            <a:spLocks/>
          </p:cNvSpPr>
          <p:nvPr/>
        </p:nvSpPr>
        <p:spPr>
          <a:xfrm>
            <a:off x="491067" y="123146"/>
            <a:ext cx="10515600" cy="1325563"/>
          </a:xfrm>
          <a:prstGeom prst="rect">
            <a:avLst/>
          </a:prstGeom>
        </p:spPr>
        <p:txBody>
          <a:bodyPr vert="horz" lIns="89265" tIns="44641" rIns="89265" bIns="44641"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dirty="0">
                <a:solidFill>
                  <a:sysClr val="windowText" lastClr="000000"/>
                </a:solidFill>
                <a:latin typeface="Verdana"/>
              </a:rPr>
              <a:t>Stabilisation, mémorisation de la phrase :  </a:t>
            </a:r>
            <a:br>
              <a:rPr lang="fr-FR" dirty="0">
                <a:solidFill>
                  <a:sysClr val="windowText" lastClr="000000"/>
                </a:solidFill>
                <a:latin typeface="Verdana"/>
              </a:rPr>
            </a:br>
            <a:r>
              <a:rPr lang="fr-FR" dirty="0">
                <a:solidFill>
                  <a:sysClr val="windowText" lastClr="000000"/>
                </a:solidFill>
                <a:latin typeface="Verdana"/>
              </a:rPr>
              <a:t>Lili mange sur la table du jardin.</a:t>
            </a:r>
          </a:p>
        </p:txBody>
      </p:sp>
      <p:pic>
        <p:nvPicPr>
          <p:cNvPr id="31" name="Espace réservé du contenu 10">
            <a:extLst>
              <a:ext uri="{FF2B5EF4-FFF2-40B4-BE49-F238E27FC236}">
                <a16:creationId xmlns:a16="http://schemas.microsoft.com/office/drawing/2014/main" id="{3710D7ED-AF08-4F90-9D6C-220F01B9F6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5493" y="2482696"/>
            <a:ext cx="9066375" cy="4362572"/>
          </a:xfrm>
          <a:prstGeom prst="rect">
            <a:avLst/>
          </a:prstGeom>
        </p:spPr>
      </p:pic>
      <p:sp>
        <p:nvSpPr>
          <p:cNvPr id="32" name="ZoneTexte 31">
            <a:extLst>
              <a:ext uri="{FF2B5EF4-FFF2-40B4-BE49-F238E27FC236}">
                <a16:creationId xmlns:a16="http://schemas.microsoft.com/office/drawing/2014/main" id="{86498DAC-8DF0-4A3D-8887-A37F2C374B5E}"/>
              </a:ext>
            </a:extLst>
          </p:cNvPr>
          <p:cNvSpPr txBox="1"/>
          <p:nvPr/>
        </p:nvSpPr>
        <p:spPr>
          <a:xfrm>
            <a:off x="527846" y="1448697"/>
            <a:ext cx="9949388" cy="921151"/>
          </a:xfrm>
          <a:prstGeom prst="rect">
            <a:avLst/>
          </a:prstGeom>
          <a:noFill/>
        </p:spPr>
        <p:txBody>
          <a:bodyPr wrap="square" lIns="89265" tIns="44641" rIns="89265" bIns="44641" rtlCol="0">
            <a:spAutoFit/>
          </a:bodyPr>
          <a:lstStyle/>
          <a:p>
            <a:pPr defTabSz="984499"/>
            <a:r>
              <a:rPr lang="fr-FR" dirty="0">
                <a:solidFill>
                  <a:prstClr val="black"/>
                </a:solidFill>
                <a:latin typeface="Calibri" panose="020F0502020204030204"/>
              </a:rPr>
              <a:t>Chaque élève dit à haute  voix la phrase. M « Tout le monde l’a bien dans la tête? »</a:t>
            </a:r>
          </a:p>
          <a:p>
            <a:pPr defTabSz="984499"/>
            <a:r>
              <a:rPr lang="fr-FR" dirty="0">
                <a:solidFill>
                  <a:prstClr val="black"/>
                </a:solidFill>
                <a:latin typeface="Calibri" panose="020F0502020204030204"/>
              </a:rPr>
              <a:t>L’enseignante veille aussi à la bonne prononciation de chaque mot.</a:t>
            </a:r>
          </a:p>
          <a:p>
            <a:pPr defTabSz="984499"/>
            <a:endParaRPr lang="fr-FR" dirty="0">
              <a:solidFill>
                <a:prstClr val="black"/>
              </a:solidFill>
              <a:latin typeface="Calibri" panose="020F0502020204030204"/>
            </a:endParaRPr>
          </a:p>
        </p:txBody>
      </p:sp>
      <p:grpSp>
        <p:nvGrpSpPr>
          <p:cNvPr id="35" name="Groupe 34">
            <a:extLst>
              <a:ext uri="{FF2B5EF4-FFF2-40B4-BE49-F238E27FC236}">
                <a16:creationId xmlns:a16="http://schemas.microsoft.com/office/drawing/2014/main" id="{FE5A44BF-00D7-4855-A68C-05B4C581D056}"/>
              </a:ext>
            </a:extLst>
          </p:cNvPr>
          <p:cNvGrpSpPr/>
          <p:nvPr/>
        </p:nvGrpSpPr>
        <p:grpSpPr>
          <a:xfrm>
            <a:off x="10710597" y="-6932"/>
            <a:ext cx="1375712" cy="1018930"/>
            <a:chOff x="1949145" y="281461"/>
            <a:chExt cx="3389444" cy="5224732"/>
          </a:xfrm>
        </p:grpSpPr>
        <p:sp>
          <p:nvSpPr>
            <p:cNvPr id="36" name="Ellipse 35">
              <a:extLst>
                <a:ext uri="{FF2B5EF4-FFF2-40B4-BE49-F238E27FC236}">
                  <a16:creationId xmlns:a16="http://schemas.microsoft.com/office/drawing/2014/main" id="{D3F31711-E036-4640-AA35-BD360D3D1B97}"/>
                </a:ext>
              </a:extLst>
            </p:cNvPr>
            <p:cNvSpPr/>
            <p:nvPr/>
          </p:nvSpPr>
          <p:spPr>
            <a:xfrm>
              <a:off x="1980227" y="803622"/>
              <a:ext cx="3183389" cy="4702571"/>
            </a:xfrm>
            <a:prstGeom prst="ellipse">
              <a:avLst/>
            </a:prstGeom>
            <a:solidFill>
              <a:srgbClr val="FFFF00">
                <a:alpha val="50000"/>
              </a:srgbClr>
            </a:solidFill>
            <a:ln w="12700" cap="flat" cmpd="sng" algn="ctr">
              <a:solidFill>
                <a:srgbClr val="2683C6">
                  <a:lumMod val="75000"/>
                </a:srgbClr>
              </a:solidFill>
              <a:prstDash val="solid"/>
            </a:ln>
            <a:effectLst/>
          </p:spPr>
        </p:sp>
        <p:sp>
          <p:nvSpPr>
            <p:cNvPr id="37" name="Ellipse 4">
              <a:extLst>
                <a:ext uri="{FF2B5EF4-FFF2-40B4-BE49-F238E27FC236}">
                  <a16:creationId xmlns:a16="http://schemas.microsoft.com/office/drawing/2014/main" id="{8F3E796E-3434-4D8C-91BD-325CDCCC5986}"/>
                </a:ext>
              </a:extLst>
            </p:cNvPr>
            <p:cNvSpPr/>
            <p:nvPr/>
          </p:nvSpPr>
          <p:spPr>
            <a:xfrm>
              <a:off x="1949145" y="281461"/>
              <a:ext cx="3389444" cy="1837455"/>
            </a:xfrm>
            <a:prstGeom prst="rect">
              <a:avLst/>
            </a:prstGeom>
            <a:noFill/>
            <a:ln>
              <a:noFill/>
            </a:ln>
            <a:effectLst/>
          </p:spPr>
          <p:txBody>
            <a:bodyPr spcFirstLastPara="0" vert="horz" wrap="square" lIns="0" tIns="0" rIns="0" bIns="0" numCol="1" spcCol="1270" anchor="ctr" anchorCtr="0">
              <a:noAutofit/>
            </a:bodyPr>
            <a:lstStyle/>
            <a:p>
              <a:pPr algn="ctr" defTabSz="868228">
                <a:lnSpc>
                  <a:spcPct val="90000"/>
                </a:lnSpc>
                <a:spcBef>
                  <a:spcPct val="0"/>
                </a:spcBef>
                <a:spcAft>
                  <a:spcPct val="35000"/>
                </a:spcAft>
                <a:defRPr/>
              </a:pPr>
              <a:r>
                <a:rPr lang="fr-FR" b="1" kern="0" dirty="0">
                  <a:solidFill>
                    <a:prstClr val="black"/>
                  </a:solidFill>
                  <a:latin typeface="Rockwell" panose="02060603020205020403"/>
                </a:rPr>
                <a:t>        </a:t>
              </a:r>
            </a:p>
            <a:p>
              <a:pPr algn="ctr" defTabSz="868228">
                <a:lnSpc>
                  <a:spcPct val="90000"/>
                </a:lnSpc>
                <a:spcBef>
                  <a:spcPct val="0"/>
                </a:spcBef>
                <a:spcAft>
                  <a:spcPct val="35000"/>
                </a:spcAft>
                <a:defRPr/>
              </a:pPr>
              <a:r>
                <a:rPr lang="fr-FR" b="1" kern="0" dirty="0">
                  <a:solidFill>
                    <a:prstClr val="black"/>
                  </a:solidFill>
                  <a:latin typeface="Rockwell" panose="02060603020205020403"/>
                </a:rPr>
                <a:t>          </a:t>
              </a:r>
            </a:p>
            <a:p>
              <a:pPr algn="ctr" defTabSz="868228">
                <a:lnSpc>
                  <a:spcPct val="90000"/>
                </a:lnSpc>
                <a:spcBef>
                  <a:spcPct val="0"/>
                </a:spcBef>
                <a:spcAft>
                  <a:spcPct val="35000"/>
                </a:spcAft>
                <a:defRPr/>
              </a:pPr>
              <a:r>
                <a:rPr lang="fr-FR" b="1" kern="0" dirty="0">
                  <a:solidFill>
                    <a:prstClr val="black"/>
                  </a:solidFill>
                  <a:latin typeface="Rockwell" panose="02060603020205020403"/>
                </a:rPr>
                <a:t>         </a:t>
              </a:r>
              <a:r>
                <a:rPr lang="fr-FR" sz="1400" b="1" kern="0" dirty="0">
                  <a:solidFill>
                    <a:prstClr val="black"/>
                  </a:solidFill>
                  <a:latin typeface="Rockwell" panose="02060603020205020403"/>
                </a:rPr>
                <a:t>Préparation</a:t>
              </a:r>
            </a:p>
            <a:p>
              <a:pPr algn="ctr" defTabSz="868228">
                <a:lnSpc>
                  <a:spcPct val="90000"/>
                </a:lnSpc>
                <a:spcBef>
                  <a:spcPct val="0"/>
                </a:spcBef>
                <a:spcAft>
                  <a:spcPct val="35000"/>
                </a:spcAft>
                <a:defRPr/>
              </a:pPr>
              <a:endParaRPr lang="fr-FR" b="1" kern="0" dirty="0">
                <a:solidFill>
                  <a:prstClr val="black"/>
                </a:solidFill>
                <a:latin typeface="Rockwell" panose="02060603020205020403"/>
              </a:endParaRPr>
            </a:p>
          </p:txBody>
        </p:sp>
      </p:grpSp>
      <p:sp>
        <p:nvSpPr>
          <p:cNvPr id="2" name="ZoneTexte 1"/>
          <p:cNvSpPr txBox="1"/>
          <p:nvPr/>
        </p:nvSpPr>
        <p:spPr>
          <a:xfrm>
            <a:off x="3706" y="5780733"/>
            <a:ext cx="2695786" cy="828818"/>
          </a:xfrm>
          <a:prstGeom prst="rect">
            <a:avLst/>
          </a:prstGeom>
          <a:noFill/>
        </p:spPr>
        <p:txBody>
          <a:bodyPr wrap="square" lIns="89265" tIns="44641" rIns="89265" bIns="44641" rtlCol="0">
            <a:spAutoFit/>
          </a:bodyPr>
          <a:lstStyle/>
          <a:p>
            <a:pPr defTabSz="882637"/>
            <a:r>
              <a:rPr lang="fr-FR" sz="1200" dirty="0">
                <a:solidFill>
                  <a:srgbClr val="002060"/>
                </a:solidFill>
              </a:rPr>
              <a:t>Circonscription de Lormont – production de ressources en collaboration avec le CAS</a:t>
            </a:r>
          </a:p>
          <a:p>
            <a:pPr defTabSz="882637"/>
            <a:endParaRPr lang="fr-FR" sz="1200" dirty="0">
              <a:solidFill>
                <a:srgbClr val="002060"/>
              </a:solidFill>
            </a:endParaRPr>
          </a:p>
        </p:txBody>
      </p:sp>
    </p:spTree>
    <p:extLst>
      <p:ext uri="{BB962C8B-B14F-4D97-AF65-F5344CB8AC3E}">
        <p14:creationId xmlns:p14="http://schemas.microsoft.com/office/powerpoint/2010/main" val="1210909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9265" tIns="44641" rIns="89265" bIns="44641" rtlCol="0" anchor="ctr"/>
          <a:lstStyle/>
          <a:p>
            <a:pPr algn="ctr" defTabSz="984499">
              <a:defRPr/>
            </a:pPr>
            <a:endParaRPr lang="en-US">
              <a:solidFill>
                <a:prstClr val="white"/>
              </a:solidFill>
              <a:latin typeface="Rockwell" panose="02060603020205020403"/>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3" y="-59376"/>
            <a:ext cx="12515850"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2" name="Titre 4">
            <a:extLst>
              <a:ext uri="{FF2B5EF4-FFF2-40B4-BE49-F238E27FC236}">
                <a16:creationId xmlns:a16="http://schemas.microsoft.com/office/drawing/2014/main" id="{86FCCF71-FBF7-4B78-A8DC-55DC887C454E}"/>
              </a:ext>
            </a:extLst>
          </p:cNvPr>
          <p:cNvSpPr txBox="1">
            <a:spLocks/>
          </p:cNvSpPr>
          <p:nvPr/>
        </p:nvSpPr>
        <p:spPr>
          <a:xfrm>
            <a:off x="1140352" y="44790"/>
            <a:ext cx="10515600" cy="1325563"/>
          </a:xfrm>
          <a:prstGeom prst="rect">
            <a:avLst/>
          </a:prstGeom>
        </p:spPr>
        <p:txBody>
          <a:bodyPr vert="horz" lIns="89265" tIns="44641" rIns="89265" bIns="4464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sz="4000" dirty="0">
                <a:solidFill>
                  <a:sysClr val="windowText" lastClr="000000"/>
                </a:solidFill>
                <a:latin typeface="Rockwell" panose="02060603020205020403"/>
              </a:rPr>
              <a:t>Découpage de la chaine orale en mots</a:t>
            </a:r>
          </a:p>
        </p:txBody>
      </p:sp>
      <p:sp>
        <p:nvSpPr>
          <p:cNvPr id="33" name="Ellipse 32">
            <a:extLst>
              <a:ext uri="{FF2B5EF4-FFF2-40B4-BE49-F238E27FC236}">
                <a16:creationId xmlns:a16="http://schemas.microsoft.com/office/drawing/2014/main" id="{D3F31711-E036-4640-AA35-BD360D3D1B97}"/>
              </a:ext>
            </a:extLst>
          </p:cNvPr>
          <p:cNvSpPr/>
          <p:nvPr/>
        </p:nvSpPr>
        <p:spPr>
          <a:xfrm>
            <a:off x="10710951" y="54479"/>
            <a:ext cx="1375713" cy="957524"/>
          </a:xfrm>
          <a:prstGeom prst="ellipse">
            <a:avLst/>
          </a:prstGeom>
          <a:solidFill>
            <a:srgbClr val="FFFF00">
              <a:alpha val="50000"/>
            </a:srgbClr>
          </a:solidFill>
          <a:ln w="12700" cap="flat" cmpd="sng" algn="ctr">
            <a:solidFill>
              <a:srgbClr val="2683C6">
                <a:lumMod val="75000"/>
              </a:srgbClr>
            </a:solidFill>
            <a:prstDash val="solid"/>
          </a:ln>
          <a:effectLst/>
        </p:spPr>
      </p:sp>
      <p:sp>
        <p:nvSpPr>
          <p:cNvPr id="34" name="Ellipse 4">
            <a:extLst>
              <a:ext uri="{FF2B5EF4-FFF2-40B4-BE49-F238E27FC236}">
                <a16:creationId xmlns:a16="http://schemas.microsoft.com/office/drawing/2014/main" id="{8F3E796E-3434-4D8C-91BD-325CDCCC5986}"/>
              </a:ext>
            </a:extLst>
          </p:cNvPr>
          <p:cNvSpPr/>
          <p:nvPr/>
        </p:nvSpPr>
        <p:spPr>
          <a:xfrm>
            <a:off x="10710616" y="-6932"/>
            <a:ext cx="1440723" cy="436173"/>
          </a:xfrm>
          <a:prstGeom prst="rect">
            <a:avLst/>
          </a:prstGeom>
          <a:noFill/>
          <a:ln>
            <a:noFill/>
          </a:ln>
          <a:effectLst/>
        </p:spPr>
        <p:txBody>
          <a:bodyPr spcFirstLastPara="0" vert="horz" wrap="square" lIns="0" tIns="0" rIns="0" bIns="0" numCol="1" spcCol="1270" anchor="ctr" anchorCtr="0">
            <a:noAutofit/>
          </a:bodyPr>
          <a:lstStyle/>
          <a:p>
            <a:pPr algn="ctr" defTabSz="868228">
              <a:lnSpc>
                <a:spcPct val="90000"/>
              </a:lnSpc>
              <a:spcBef>
                <a:spcPct val="0"/>
              </a:spcBef>
              <a:spcAft>
                <a:spcPct val="35000"/>
              </a:spcAft>
              <a:defRPr/>
            </a:pPr>
            <a:r>
              <a:rPr lang="fr-FR" b="1" kern="0" dirty="0">
                <a:solidFill>
                  <a:prstClr val="black"/>
                </a:solidFill>
                <a:latin typeface="Rockwell" panose="02060603020205020403"/>
              </a:rPr>
              <a:t>        </a:t>
            </a:r>
          </a:p>
          <a:p>
            <a:pPr algn="ctr" defTabSz="868228">
              <a:lnSpc>
                <a:spcPct val="90000"/>
              </a:lnSpc>
              <a:spcBef>
                <a:spcPct val="0"/>
              </a:spcBef>
              <a:spcAft>
                <a:spcPct val="35000"/>
              </a:spcAft>
              <a:defRPr/>
            </a:pPr>
            <a:r>
              <a:rPr lang="fr-FR" b="1" kern="0" dirty="0">
                <a:solidFill>
                  <a:prstClr val="black"/>
                </a:solidFill>
                <a:latin typeface="Rockwell" panose="02060603020205020403"/>
              </a:rPr>
              <a:t>          </a:t>
            </a:r>
          </a:p>
          <a:p>
            <a:pPr algn="ctr" defTabSz="868228">
              <a:lnSpc>
                <a:spcPct val="90000"/>
              </a:lnSpc>
              <a:spcBef>
                <a:spcPct val="0"/>
              </a:spcBef>
              <a:spcAft>
                <a:spcPct val="35000"/>
              </a:spcAft>
              <a:defRPr/>
            </a:pPr>
            <a:r>
              <a:rPr lang="fr-FR" b="1" kern="0" dirty="0">
                <a:solidFill>
                  <a:prstClr val="black"/>
                </a:solidFill>
                <a:latin typeface="Rockwell" panose="02060603020205020403"/>
              </a:rPr>
              <a:t>         </a:t>
            </a:r>
            <a:r>
              <a:rPr lang="fr-FR" sz="1400" b="1" kern="0" dirty="0">
                <a:solidFill>
                  <a:prstClr val="black"/>
                </a:solidFill>
                <a:latin typeface="Rockwell" panose="02060603020205020403"/>
              </a:rPr>
              <a:t>Préparation</a:t>
            </a:r>
          </a:p>
          <a:p>
            <a:pPr algn="ctr" defTabSz="868228">
              <a:lnSpc>
                <a:spcPct val="90000"/>
              </a:lnSpc>
              <a:spcBef>
                <a:spcPct val="0"/>
              </a:spcBef>
              <a:spcAft>
                <a:spcPct val="35000"/>
              </a:spcAft>
              <a:defRPr/>
            </a:pPr>
            <a:endParaRPr lang="fr-FR" b="1" kern="0" dirty="0">
              <a:solidFill>
                <a:prstClr val="black"/>
              </a:solidFill>
              <a:latin typeface="Rockwell" panose="02060603020205020403"/>
            </a:endParaRPr>
          </a:p>
        </p:txBody>
      </p:sp>
      <p:pic>
        <p:nvPicPr>
          <p:cNvPr id="2" name="video mots enseignante assia">
            <a:hlinkClick r:id="" action="ppaction://media"/>
            <a:extLst>
              <a:ext uri="{FF2B5EF4-FFF2-40B4-BE49-F238E27FC236}">
                <a16:creationId xmlns:a16="http://schemas.microsoft.com/office/drawing/2014/main" id="{95B20B6D-55AA-4E63-9F7B-C7221E9E26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37486" y="1711358"/>
            <a:ext cx="8705634" cy="4896919"/>
          </a:xfrm>
          <a:prstGeom prst="rect">
            <a:avLst/>
          </a:prstGeom>
        </p:spPr>
      </p:pic>
      <p:sp>
        <p:nvSpPr>
          <p:cNvPr id="4" name="ZoneTexte 3"/>
          <p:cNvSpPr txBox="1"/>
          <p:nvPr/>
        </p:nvSpPr>
        <p:spPr>
          <a:xfrm>
            <a:off x="356129" y="1650152"/>
            <a:ext cx="2691723" cy="2867324"/>
          </a:xfrm>
          <a:prstGeom prst="rect">
            <a:avLst/>
          </a:prstGeom>
          <a:noFill/>
        </p:spPr>
        <p:txBody>
          <a:bodyPr wrap="square" lIns="89265" tIns="44641" rIns="89265" bIns="44641" rtlCol="0">
            <a:spAutoFit/>
          </a:bodyPr>
          <a:lstStyle/>
          <a:p>
            <a:pPr defTabSz="984499">
              <a:lnSpc>
                <a:spcPct val="90000"/>
              </a:lnSpc>
              <a:spcBef>
                <a:spcPts val="1000"/>
              </a:spcBef>
              <a:defRPr/>
            </a:pPr>
            <a:r>
              <a:rPr lang="fr-FR" dirty="0">
                <a:solidFill>
                  <a:sysClr val="windowText" lastClr="000000"/>
                </a:solidFill>
                <a:latin typeface="Calibri" panose="020F0502020204030204"/>
              </a:rPr>
              <a:t>Quand tous les élèves ont mémorisé la phrase, rappel de la procédure à mettre en œuvre : </a:t>
            </a:r>
          </a:p>
          <a:p>
            <a:pPr marL="223275" indent="-223275" defTabSz="984499">
              <a:lnSpc>
                <a:spcPct val="90000"/>
              </a:lnSpc>
              <a:spcBef>
                <a:spcPts val="1000"/>
              </a:spcBef>
              <a:buFont typeface="Arial" panose="020B0604020202020204" pitchFamily="34" charset="0"/>
              <a:buChar char="•"/>
              <a:defRPr/>
            </a:pPr>
            <a:r>
              <a:rPr lang="fr-FR" dirty="0">
                <a:solidFill>
                  <a:sysClr val="windowText" lastClr="000000"/>
                </a:solidFill>
                <a:latin typeface="Calibri" panose="020F0502020204030204"/>
              </a:rPr>
              <a:t>M : qu’est-ce qu’on fait quand on veut écrire une phrase?</a:t>
            </a:r>
          </a:p>
          <a:p>
            <a:pPr marL="223275" indent="-223275" defTabSz="984499">
              <a:lnSpc>
                <a:spcPct val="90000"/>
              </a:lnSpc>
              <a:spcBef>
                <a:spcPts val="1000"/>
              </a:spcBef>
              <a:buFont typeface="Arial" panose="020B0604020202020204" pitchFamily="34" charset="0"/>
              <a:buChar char="•"/>
              <a:defRPr/>
            </a:pPr>
            <a:r>
              <a:rPr lang="fr-FR" dirty="0">
                <a:solidFill>
                  <a:sysClr val="windowText" lastClr="000000"/>
                </a:solidFill>
                <a:latin typeface="Calibri" panose="020F0502020204030204"/>
              </a:rPr>
              <a:t>E : on découpe, on compte les mots </a:t>
            </a:r>
          </a:p>
          <a:p>
            <a:pPr defTabSz="882637"/>
            <a:endParaRPr lang="fr-FR" dirty="0">
              <a:solidFill>
                <a:srgbClr val="000000"/>
              </a:solidFill>
            </a:endParaRPr>
          </a:p>
        </p:txBody>
      </p:sp>
      <p:sp>
        <p:nvSpPr>
          <p:cNvPr id="3" name="ZoneTexte 2"/>
          <p:cNvSpPr txBox="1"/>
          <p:nvPr/>
        </p:nvSpPr>
        <p:spPr>
          <a:xfrm>
            <a:off x="-1035" y="5911655"/>
            <a:ext cx="2998907" cy="1116704"/>
          </a:xfrm>
          <a:prstGeom prst="rect">
            <a:avLst/>
          </a:prstGeom>
          <a:noFill/>
        </p:spPr>
        <p:txBody>
          <a:bodyPr wrap="square" lIns="100059" tIns="50032" rIns="100059" bIns="50032" rtlCol="0">
            <a:spAutoFit/>
          </a:bodyPr>
          <a:lstStyle/>
          <a:p>
            <a:pPr defTabSz="882637"/>
            <a:r>
              <a:rPr lang="fr-FR" sz="1200" dirty="0">
                <a:solidFill>
                  <a:srgbClr val="002060"/>
                </a:solidFill>
              </a:rPr>
              <a:t>Circonscription de Lormont – production de ressources en collaboration avec le CAS</a:t>
            </a:r>
          </a:p>
          <a:p>
            <a:pPr defTabSz="882637"/>
            <a:endParaRPr lang="fr-FR" sz="1200" dirty="0">
              <a:solidFill>
                <a:srgbClr val="002060"/>
              </a:solidFill>
            </a:endParaRPr>
          </a:p>
          <a:p>
            <a:pPr defTabSz="984499"/>
            <a:endParaRPr lang="fr-FR" dirty="0">
              <a:solidFill>
                <a:srgbClr val="002060"/>
              </a:solidFill>
            </a:endParaRPr>
          </a:p>
        </p:txBody>
      </p:sp>
    </p:spTree>
    <p:extLst>
      <p:ext uri="{BB962C8B-B14F-4D97-AF65-F5344CB8AC3E}">
        <p14:creationId xmlns:p14="http://schemas.microsoft.com/office/powerpoint/2010/main" val="102964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p:nvPr>
        </p:nvGraphicFramePr>
        <p:xfrm>
          <a:off x="912285" y="260411"/>
          <a:ext cx="10703982" cy="6329363"/>
        </p:xfrm>
        <a:graphic>
          <a:graphicData uri="http://schemas.openxmlformats.org/drawingml/2006/table">
            <a:tbl>
              <a:tblPr firstRow="1" firstCol="1" bandRow="1" bandCol="1">
                <a:tableStyleId>{5C22544A-7EE6-4342-B048-85BDC9FD1C3A}</a:tableStyleId>
              </a:tblPr>
              <a:tblGrid>
                <a:gridCol w="2268703">
                  <a:extLst>
                    <a:ext uri="{9D8B030D-6E8A-4147-A177-3AD203B41FA5}">
                      <a16:colId xmlns:a16="http://schemas.microsoft.com/office/drawing/2014/main" val="20000"/>
                    </a:ext>
                  </a:extLst>
                </a:gridCol>
                <a:gridCol w="8435279">
                  <a:extLst>
                    <a:ext uri="{9D8B030D-6E8A-4147-A177-3AD203B41FA5}">
                      <a16:colId xmlns:a16="http://schemas.microsoft.com/office/drawing/2014/main" val="20001"/>
                    </a:ext>
                  </a:extLst>
                </a:gridCol>
              </a:tblGrid>
              <a:tr h="1080176">
                <a:tc>
                  <a:txBody>
                    <a:bodyPr/>
                    <a:lstStyle/>
                    <a:p>
                      <a:pPr>
                        <a:spcAft>
                          <a:spcPts val="0"/>
                        </a:spcAft>
                        <a:tabLst>
                          <a:tab pos="1620520" algn="l"/>
                        </a:tabLst>
                      </a:pPr>
                      <a:r>
                        <a:rPr lang="fr-FR" sz="1200" dirty="0">
                          <a:effectLst/>
                        </a:rPr>
                        <a:t>Calligraphier </a:t>
                      </a:r>
                    </a:p>
                    <a:p>
                      <a:pPr>
                        <a:spcAft>
                          <a:spcPts val="0"/>
                        </a:spcAft>
                        <a:tabLst>
                          <a:tab pos="1620520" algn="l"/>
                        </a:tabLst>
                      </a:pPr>
                      <a:r>
                        <a:rPr lang="fr-FR" sz="1200" dirty="0">
                          <a:effectLst/>
                        </a:rPr>
                        <a:t>[L S M]</a:t>
                      </a:r>
                      <a:endParaRPr lang="fr-FR" sz="1200" b="1" i="1" dirty="0">
                        <a:effectLst/>
                        <a:latin typeface="Arial"/>
                        <a:ea typeface="Times New Roman"/>
                      </a:endParaRPr>
                    </a:p>
                  </a:txBody>
                  <a:tcPr marL="91436" marR="91436" marT="0" marB="0"/>
                </a:tc>
                <a:tc>
                  <a:txBody>
                    <a:bodyPr/>
                    <a:lstStyle/>
                    <a:p>
                      <a:pPr marL="342900" lvl="0" indent="-342900">
                        <a:lnSpc>
                          <a:spcPct val="115000"/>
                        </a:lnSpc>
                        <a:spcAft>
                          <a:spcPts val="0"/>
                        </a:spcAft>
                        <a:buFont typeface="Calibri"/>
                        <a:buChar char="-"/>
                      </a:pPr>
                      <a:r>
                        <a:rPr lang="fr-FR" sz="1200" b="1" dirty="0">
                          <a:solidFill>
                            <a:schemeClr val="tx1"/>
                          </a:solidFill>
                          <a:effectLst/>
                        </a:rPr>
                        <a:t>S’exercer à tracer les lettres en cursive et à les attacher (sur l’ardoise ou le cahier)</a:t>
                      </a:r>
                    </a:p>
                    <a:p>
                      <a:pPr marL="342900" lvl="0" indent="-342900">
                        <a:lnSpc>
                          <a:spcPct val="115000"/>
                        </a:lnSpc>
                        <a:spcAft>
                          <a:spcPts val="0"/>
                        </a:spcAft>
                        <a:buFont typeface="Calibri"/>
                        <a:buChar char="-"/>
                      </a:pPr>
                      <a:r>
                        <a:rPr lang="fr-FR" sz="1200" b="1" dirty="0">
                          <a:solidFill>
                            <a:schemeClr val="tx1"/>
                          </a:solidFill>
                          <a:effectLst/>
                        </a:rPr>
                        <a:t>Reproduire avec son doigt le tracé d’une lettre</a:t>
                      </a:r>
                      <a:r>
                        <a:rPr lang="fr-FR" sz="1200" b="1" u="sng" dirty="0">
                          <a:solidFill>
                            <a:schemeClr val="tx1"/>
                          </a:solidFill>
                          <a:effectLst/>
                        </a:rPr>
                        <a:t> </a:t>
                      </a:r>
                      <a:endParaRPr lang="fr-FR" sz="1200" b="1" dirty="0">
                        <a:solidFill>
                          <a:schemeClr val="tx1"/>
                        </a:solidFill>
                        <a:effectLst/>
                      </a:endParaRPr>
                    </a:p>
                    <a:p>
                      <a:pPr marL="342900" lvl="0" indent="-342900">
                        <a:lnSpc>
                          <a:spcPct val="115000"/>
                        </a:lnSpc>
                        <a:spcAft>
                          <a:spcPts val="0"/>
                        </a:spcAft>
                        <a:buFont typeface="Calibri"/>
                        <a:buChar char="-"/>
                      </a:pPr>
                      <a:r>
                        <a:rPr lang="fr-FR" sz="1200" b="1" dirty="0">
                          <a:solidFill>
                            <a:schemeClr val="tx1"/>
                          </a:solidFill>
                          <a:effectLst/>
                        </a:rPr>
                        <a:t>Apprendre le tracé des majuscules</a:t>
                      </a:r>
                      <a:endParaRPr lang="fr-FR" sz="1200" b="1" dirty="0">
                        <a:solidFill>
                          <a:schemeClr val="tx1"/>
                        </a:solidFill>
                        <a:effectLst/>
                        <a:latin typeface="Calibri"/>
                        <a:ea typeface="MS Mincho"/>
                        <a:cs typeface="Times New Roman"/>
                      </a:endParaRPr>
                    </a:p>
                  </a:txBody>
                  <a:tcPr marL="91436" marR="91436" marT="0" marB="0">
                    <a:solidFill>
                      <a:schemeClr val="bg1">
                        <a:lumMod val="85000"/>
                      </a:schemeClr>
                    </a:solidFill>
                  </a:tcPr>
                </a:tc>
                <a:extLst>
                  <a:ext uri="{0D108BD9-81ED-4DB2-BD59-A6C34878D82A}">
                    <a16:rowId xmlns:a16="http://schemas.microsoft.com/office/drawing/2014/main" val="10000"/>
                  </a:ext>
                </a:extLst>
              </a:tr>
              <a:tr h="1749729">
                <a:tc>
                  <a:txBody>
                    <a:bodyPr/>
                    <a:lstStyle/>
                    <a:p>
                      <a:pPr>
                        <a:lnSpc>
                          <a:spcPct val="115000"/>
                        </a:lnSpc>
                        <a:spcAft>
                          <a:spcPts val="0"/>
                        </a:spcAft>
                      </a:pPr>
                      <a:r>
                        <a:rPr lang="fr-FR" sz="1200">
                          <a:effectLst/>
                        </a:rPr>
                        <a:t>Copier (avec modèle) </a:t>
                      </a:r>
                    </a:p>
                    <a:p>
                      <a:pPr>
                        <a:lnSpc>
                          <a:spcPct val="115000"/>
                        </a:lnSpc>
                        <a:spcAft>
                          <a:spcPts val="0"/>
                        </a:spcAft>
                      </a:pPr>
                      <a:r>
                        <a:rPr lang="fr-FR" sz="1200">
                          <a:effectLst/>
                        </a:rPr>
                        <a:t>[L S M P T]</a:t>
                      </a:r>
                      <a:endParaRPr lang="fr-FR" sz="1200">
                        <a:effectLst/>
                        <a:latin typeface="Calibri"/>
                        <a:ea typeface="Calibri"/>
                        <a:cs typeface="Times New Roman"/>
                      </a:endParaRPr>
                    </a:p>
                  </a:txBody>
                  <a:tcPr marL="91436" marR="91436" marT="0" marB="0"/>
                </a:tc>
                <a:tc>
                  <a:txBody>
                    <a:bodyPr/>
                    <a:lstStyle/>
                    <a:p>
                      <a:pPr marL="342900" lvl="0" indent="-342900">
                        <a:lnSpc>
                          <a:spcPct val="115000"/>
                        </a:lnSpc>
                        <a:spcAft>
                          <a:spcPts val="0"/>
                        </a:spcAft>
                        <a:buFont typeface="Calibri"/>
                        <a:buChar char="-"/>
                      </a:pPr>
                      <a:r>
                        <a:rPr lang="fr-FR" sz="1200" b="1" dirty="0">
                          <a:effectLst/>
                        </a:rPr>
                        <a:t>Copier une syllabe ou un mot sur un cahier ou sur une ardoise d’après un modèle présent</a:t>
                      </a:r>
                    </a:p>
                    <a:p>
                      <a:pPr marL="342900" lvl="0" indent="-342900">
                        <a:lnSpc>
                          <a:spcPct val="115000"/>
                        </a:lnSpc>
                        <a:spcAft>
                          <a:spcPts val="0"/>
                        </a:spcAft>
                        <a:buFont typeface="Calibri"/>
                        <a:buChar char="-"/>
                      </a:pPr>
                      <a:r>
                        <a:rPr lang="fr-FR" sz="1200" b="1" dirty="0">
                          <a:effectLst/>
                        </a:rPr>
                        <a:t>Compléter à l’écrit des mots à l’aide d’une ou de plusieurs syllabes  données avec la consigne </a:t>
                      </a:r>
                    </a:p>
                    <a:p>
                      <a:pPr marL="342900" lvl="0" indent="-342900">
                        <a:lnSpc>
                          <a:spcPct val="115000"/>
                        </a:lnSpc>
                        <a:spcAft>
                          <a:spcPts val="0"/>
                        </a:spcAft>
                        <a:buFont typeface="Calibri"/>
                        <a:buChar char="-"/>
                      </a:pPr>
                      <a:r>
                        <a:rPr lang="fr-FR" sz="1200" b="1" dirty="0">
                          <a:effectLst/>
                        </a:rPr>
                        <a:t>Écrire une phrase en recopiant des mots donnés sur des étiquettes </a:t>
                      </a:r>
                    </a:p>
                    <a:p>
                      <a:pPr marL="342900" lvl="0" indent="-342900">
                        <a:lnSpc>
                          <a:spcPct val="115000"/>
                        </a:lnSpc>
                        <a:spcAft>
                          <a:spcPts val="0"/>
                        </a:spcAft>
                        <a:buFont typeface="Calibri"/>
                        <a:buChar char="-"/>
                      </a:pPr>
                      <a:r>
                        <a:rPr lang="fr-FR" sz="1200" b="1" dirty="0">
                          <a:effectLst/>
                        </a:rPr>
                        <a:t>Écrire une poésie apprise en la recopiant d’une page de manuel</a:t>
                      </a:r>
                      <a:endParaRPr lang="fr-FR" sz="1200" b="1" dirty="0">
                        <a:effectLst/>
                        <a:latin typeface="Calibri"/>
                        <a:ea typeface="MS Mincho"/>
                        <a:cs typeface="Times New Roman"/>
                      </a:endParaRPr>
                    </a:p>
                  </a:txBody>
                  <a:tcPr marL="91436" marR="91436" marT="0" marB="0">
                    <a:solidFill>
                      <a:schemeClr val="bg1">
                        <a:lumMod val="85000"/>
                      </a:schemeClr>
                    </a:solidFill>
                  </a:tcPr>
                </a:tc>
                <a:extLst>
                  <a:ext uri="{0D108BD9-81ED-4DB2-BD59-A6C34878D82A}">
                    <a16:rowId xmlns:a16="http://schemas.microsoft.com/office/drawing/2014/main" val="10001"/>
                  </a:ext>
                </a:extLst>
              </a:tr>
              <a:tr h="1749729">
                <a:tc>
                  <a:txBody>
                    <a:bodyPr/>
                    <a:lstStyle/>
                    <a:p>
                      <a:pPr>
                        <a:lnSpc>
                          <a:spcPct val="115000"/>
                        </a:lnSpc>
                        <a:spcAft>
                          <a:spcPts val="0"/>
                        </a:spcAft>
                        <a:tabLst>
                          <a:tab pos="1620520" algn="l"/>
                        </a:tabLst>
                      </a:pPr>
                      <a:r>
                        <a:rPr lang="fr-FR" sz="1200">
                          <a:effectLst/>
                        </a:rPr>
                        <a:t>Copier après disparition du modèle </a:t>
                      </a:r>
                    </a:p>
                    <a:p>
                      <a:pPr>
                        <a:lnSpc>
                          <a:spcPct val="115000"/>
                        </a:lnSpc>
                        <a:spcAft>
                          <a:spcPts val="0"/>
                        </a:spcAft>
                        <a:tabLst>
                          <a:tab pos="1620520" algn="l"/>
                        </a:tabLst>
                      </a:pPr>
                      <a:r>
                        <a:rPr lang="fr-FR" sz="1200">
                          <a:effectLst/>
                        </a:rPr>
                        <a:t>(copie différée) </a:t>
                      </a:r>
                    </a:p>
                    <a:p>
                      <a:pPr>
                        <a:lnSpc>
                          <a:spcPct val="115000"/>
                        </a:lnSpc>
                        <a:spcAft>
                          <a:spcPts val="0"/>
                        </a:spcAft>
                        <a:tabLst>
                          <a:tab pos="1620520" algn="l"/>
                        </a:tabLst>
                      </a:pPr>
                      <a:r>
                        <a:rPr lang="fr-FR" sz="1200">
                          <a:effectLst/>
                        </a:rPr>
                        <a:t>[L S M P T] </a:t>
                      </a:r>
                      <a:endParaRPr lang="fr-FR" sz="1200">
                        <a:effectLst/>
                        <a:latin typeface="Calibri"/>
                        <a:ea typeface="Calibri"/>
                        <a:cs typeface="Times New Roman"/>
                      </a:endParaRPr>
                    </a:p>
                  </a:txBody>
                  <a:tcPr marL="91436" marR="91436" marT="0" marB="0"/>
                </a:tc>
                <a:tc>
                  <a:txBody>
                    <a:bodyPr/>
                    <a:lstStyle/>
                    <a:p>
                      <a:pPr marL="342900" lvl="0" indent="-342900">
                        <a:lnSpc>
                          <a:spcPct val="115000"/>
                        </a:lnSpc>
                        <a:spcAft>
                          <a:spcPts val="0"/>
                        </a:spcAft>
                        <a:buFont typeface="Calibri"/>
                        <a:buChar char="-"/>
                      </a:pPr>
                      <a:r>
                        <a:rPr lang="fr-FR" sz="1200" b="1" dirty="0">
                          <a:effectLst/>
                        </a:rPr>
                        <a:t>Copier sur le verso d’une feuille un mot ou une phrase écrit(e) sur le recto</a:t>
                      </a:r>
                    </a:p>
                    <a:p>
                      <a:pPr marL="342900" lvl="0" indent="-342900">
                        <a:lnSpc>
                          <a:spcPct val="115000"/>
                        </a:lnSpc>
                        <a:spcAft>
                          <a:spcPts val="0"/>
                        </a:spcAft>
                        <a:buFont typeface="Calibri"/>
                        <a:buChar char="-"/>
                      </a:pPr>
                      <a:r>
                        <a:rPr lang="fr-FR" sz="1200" b="1" dirty="0">
                          <a:effectLst/>
                        </a:rPr>
                        <a:t>Copier sur son ardoise une lettre puis une syllabe écrite au tableau puis cachée </a:t>
                      </a:r>
                    </a:p>
                    <a:p>
                      <a:pPr marL="342900" lvl="0" indent="-342900">
                        <a:lnSpc>
                          <a:spcPct val="115000"/>
                        </a:lnSpc>
                        <a:spcAft>
                          <a:spcPts val="0"/>
                        </a:spcAft>
                        <a:buFont typeface="Calibri"/>
                        <a:buChar char="-"/>
                      </a:pPr>
                      <a:r>
                        <a:rPr lang="fr-FR" sz="1200" b="1" dirty="0">
                          <a:effectLst/>
                        </a:rPr>
                        <a:t>Reproduire une courte phrase écrite puis effacée du tableau, après observation et mémorisation</a:t>
                      </a:r>
                    </a:p>
                    <a:p>
                      <a:pPr marL="342900" lvl="0" indent="-342900">
                        <a:lnSpc>
                          <a:spcPct val="115000"/>
                        </a:lnSpc>
                        <a:spcAft>
                          <a:spcPts val="0"/>
                        </a:spcAft>
                        <a:buFont typeface="Calibri"/>
                        <a:buChar char="-"/>
                      </a:pPr>
                      <a:r>
                        <a:rPr lang="fr-FR" sz="1200" b="1" dirty="0">
                          <a:effectLst/>
                        </a:rPr>
                        <a:t> </a:t>
                      </a:r>
                      <a:endParaRPr lang="fr-FR" sz="1200" b="1" dirty="0">
                        <a:effectLst/>
                        <a:latin typeface="Calibri"/>
                        <a:ea typeface="MS Mincho"/>
                        <a:cs typeface="Times New Roman"/>
                      </a:endParaRPr>
                    </a:p>
                  </a:txBody>
                  <a:tcPr marL="91436" marR="91436" marT="0" marB="0">
                    <a:solidFill>
                      <a:schemeClr val="bg1">
                        <a:lumMod val="85000"/>
                      </a:schemeClr>
                    </a:solidFill>
                  </a:tcPr>
                </a:tc>
                <a:extLst>
                  <a:ext uri="{0D108BD9-81ED-4DB2-BD59-A6C34878D82A}">
                    <a16:rowId xmlns:a16="http://schemas.microsoft.com/office/drawing/2014/main" val="10002"/>
                  </a:ext>
                </a:extLst>
              </a:tr>
              <a:tr h="1749729">
                <a:tc>
                  <a:txBody>
                    <a:bodyPr/>
                    <a:lstStyle/>
                    <a:p>
                      <a:pPr>
                        <a:lnSpc>
                          <a:spcPct val="115000"/>
                        </a:lnSpc>
                        <a:spcAft>
                          <a:spcPts val="0"/>
                        </a:spcAft>
                        <a:tabLst>
                          <a:tab pos="1620520" algn="l"/>
                        </a:tabLst>
                      </a:pPr>
                      <a:r>
                        <a:rPr lang="fr-FR" sz="1200" dirty="0">
                          <a:effectLst/>
                        </a:rPr>
                        <a:t>Écrire sous la dictée </a:t>
                      </a:r>
                    </a:p>
                    <a:p>
                      <a:pPr>
                        <a:lnSpc>
                          <a:spcPct val="115000"/>
                        </a:lnSpc>
                        <a:spcAft>
                          <a:spcPts val="0"/>
                        </a:spcAft>
                        <a:tabLst>
                          <a:tab pos="1620520" algn="l"/>
                        </a:tabLst>
                      </a:pPr>
                      <a:r>
                        <a:rPr lang="fr-FR" sz="1200" dirty="0">
                          <a:effectLst/>
                        </a:rPr>
                        <a:t>[L S M P T] </a:t>
                      </a:r>
                    </a:p>
                    <a:p>
                      <a:pPr>
                        <a:lnSpc>
                          <a:spcPct val="115000"/>
                        </a:lnSpc>
                        <a:spcAft>
                          <a:spcPts val="0"/>
                        </a:spcAft>
                        <a:tabLst>
                          <a:tab pos="1620520" algn="l"/>
                        </a:tabLst>
                      </a:pPr>
                      <a:r>
                        <a:rPr lang="fr-FR" sz="1200" dirty="0">
                          <a:effectLst/>
                        </a:rPr>
                        <a:t>(Le maître décide des unités à écrire)</a:t>
                      </a:r>
                      <a:endParaRPr lang="fr-FR" sz="1200" dirty="0">
                        <a:effectLst/>
                        <a:latin typeface="Calibri"/>
                        <a:ea typeface="Calibri"/>
                        <a:cs typeface="Times New Roman"/>
                      </a:endParaRPr>
                    </a:p>
                  </a:txBody>
                  <a:tcPr marL="91436" marR="91436" marT="0" marB="0"/>
                </a:tc>
                <a:tc>
                  <a:txBody>
                    <a:bodyPr/>
                    <a:lstStyle/>
                    <a:p>
                      <a:pPr marL="342900" lvl="0" indent="-342900">
                        <a:lnSpc>
                          <a:spcPct val="115000"/>
                        </a:lnSpc>
                        <a:spcAft>
                          <a:spcPts val="0"/>
                        </a:spcAft>
                        <a:buFont typeface="Calibri"/>
                        <a:buChar char="-"/>
                      </a:pPr>
                      <a:r>
                        <a:rPr lang="fr-FR" sz="1200" b="1" dirty="0">
                          <a:effectLst/>
                        </a:rPr>
                        <a:t>Écrire sous la dictée du maitre une liste de syllabes</a:t>
                      </a:r>
                    </a:p>
                    <a:p>
                      <a:pPr marL="342900" lvl="0" indent="-342900">
                        <a:lnSpc>
                          <a:spcPct val="115000"/>
                        </a:lnSpc>
                        <a:spcAft>
                          <a:spcPts val="0"/>
                        </a:spcAft>
                        <a:buFont typeface="Calibri"/>
                        <a:buChar char="-"/>
                      </a:pPr>
                      <a:r>
                        <a:rPr lang="fr-FR" sz="1200" b="1" dirty="0">
                          <a:effectLst/>
                        </a:rPr>
                        <a:t>Écrire une courte phrase dictée</a:t>
                      </a:r>
                    </a:p>
                    <a:p>
                      <a:pPr marL="342900" lvl="0" indent="-342900">
                        <a:lnSpc>
                          <a:spcPct val="115000"/>
                        </a:lnSpc>
                        <a:spcAft>
                          <a:spcPts val="0"/>
                        </a:spcAft>
                        <a:buFont typeface="Calibri"/>
                        <a:buChar char="-"/>
                      </a:pPr>
                      <a:r>
                        <a:rPr lang="fr-FR" sz="1200" b="1" dirty="0">
                          <a:effectLst/>
                        </a:rPr>
                        <a:t>Écrire sur l’ardoise un mot dicté</a:t>
                      </a:r>
                    </a:p>
                    <a:p>
                      <a:pPr marL="342900" lvl="0" indent="-342900">
                        <a:lnSpc>
                          <a:spcPct val="115000"/>
                        </a:lnSpc>
                        <a:spcAft>
                          <a:spcPts val="0"/>
                        </a:spcAft>
                        <a:buFont typeface="Calibri"/>
                        <a:buChar char="-"/>
                      </a:pPr>
                      <a:endParaRPr lang="fr-FR" sz="1200" b="1" dirty="0">
                        <a:effectLst/>
                        <a:latin typeface="Calibri"/>
                        <a:ea typeface="MS Mincho"/>
                        <a:cs typeface="Times New Roman"/>
                      </a:endParaRPr>
                    </a:p>
                  </a:txBody>
                  <a:tcPr marL="91436" marR="91436" marT="0" marB="0">
                    <a:solidFill>
                      <a:schemeClr val="bg1">
                        <a:lumMod val="85000"/>
                      </a:schemeClr>
                    </a:solidFill>
                  </a:tcPr>
                </a:tc>
                <a:extLst>
                  <a:ext uri="{0D108BD9-81ED-4DB2-BD59-A6C34878D82A}">
                    <a16:rowId xmlns:a16="http://schemas.microsoft.com/office/drawing/2014/main" val="10003"/>
                  </a:ext>
                </a:extLst>
              </a:tr>
            </a:tbl>
          </a:graphicData>
        </a:graphic>
      </p:graphicFrame>
      <p:sp>
        <p:nvSpPr>
          <p:cNvPr id="16403" name="ZoneTexte 1"/>
          <p:cNvSpPr txBox="1">
            <a:spLocks noChangeArrowheads="1"/>
          </p:cNvSpPr>
          <p:nvPr/>
        </p:nvSpPr>
        <p:spPr bwMode="auto">
          <a:xfrm>
            <a:off x="6576543" y="6092843"/>
            <a:ext cx="42248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fontAlgn="base" hangingPunct="1">
              <a:spcBef>
                <a:spcPct val="0"/>
              </a:spcBef>
              <a:spcAft>
                <a:spcPct val="0"/>
              </a:spcAft>
              <a:buClrTx/>
              <a:buSzTx/>
              <a:buFontTx/>
              <a:buNone/>
              <a:defRPr/>
            </a:pPr>
            <a:r>
              <a:rPr lang="fr-FR" altLang="fr-FR" sz="1400" dirty="0">
                <a:solidFill>
                  <a:srgbClr val="000000"/>
                </a:solidFill>
                <a:cs typeface="Arial" charset="0"/>
              </a:rPr>
              <a:t>Recherche IFE </a:t>
            </a:r>
            <a:r>
              <a:rPr lang="fr-FR" altLang="fr-FR" sz="1400" i="1" dirty="0" err="1">
                <a:solidFill>
                  <a:srgbClr val="000000"/>
                </a:solidFill>
                <a:cs typeface="Arial" charset="0"/>
              </a:rPr>
              <a:t>LireEcrireCP</a:t>
            </a:r>
            <a:endParaRPr lang="fr-FR" altLang="fr-FR" sz="1400" i="1" dirty="0">
              <a:solidFill>
                <a:srgbClr val="000000"/>
              </a:solidFill>
              <a:cs typeface="Arial" charset="0"/>
            </a:endParaRPr>
          </a:p>
          <a:p>
            <a:pPr eaLnBrk="1" fontAlgn="base" hangingPunct="1">
              <a:spcBef>
                <a:spcPct val="0"/>
              </a:spcBef>
              <a:spcAft>
                <a:spcPct val="0"/>
              </a:spcAft>
              <a:buClrTx/>
              <a:buSzTx/>
              <a:buFontTx/>
              <a:buNone/>
              <a:defRPr/>
            </a:pPr>
            <a:endParaRPr lang="fr-FR" altLang="fr-FR" sz="1400" dirty="0">
              <a:solidFill>
                <a:srgbClr val="000000"/>
              </a:solidFill>
              <a:cs typeface="Arial" charset="0"/>
            </a:endParaRPr>
          </a:p>
        </p:txBody>
      </p:sp>
    </p:spTree>
    <p:extLst>
      <p:ext uri="{BB962C8B-B14F-4D97-AF65-F5344CB8AC3E}">
        <p14:creationId xmlns:p14="http://schemas.microsoft.com/office/powerpoint/2010/main" val="3016861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9265" tIns="44641" rIns="89265" bIns="44641" rtlCol="0" anchor="ctr"/>
          <a:lstStyle/>
          <a:p>
            <a:pPr algn="ctr" defTabSz="984499">
              <a:defRPr/>
            </a:pPr>
            <a:endParaRPr lang="en-US">
              <a:solidFill>
                <a:prstClr val="white"/>
              </a:solidFill>
              <a:latin typeface="Rockwell" panose="02060603020205020403"/>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3" y="-59376"/>
            <a:ext cx="12515850"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2" name="Titre 4">
            <a:extLst>
              <a:ext uri="{FF2B5EF4-FFF2-40B4-BE49-F238E27FC236}">
                <a16:creationId xmlns:a16="http://schemas.microsoft.com/office/drawing/2014/main" id="{86FCCF71-FBF7-4B78-A8DC-55DC887C454E}"/>
              </a:ext>
            </a:extLst>
          </p:cNvPr>
          <p:cNvSpPr txBox="1">
            <a:spLocks/>
          </p:cNvSpPr>
          <p:nvPr/>
        </p:nvSpPr>
        <p:spPr>
          <a:xfrm>
            <a:off x="508535" y="122784"/>
            <a:ext cx="10515600" cy="1325563"/>
          </a:xfrm>
          <a:prstGeom prst="rect">
            <a:avLst/>
          </a:prstGeom>
        </p:spPr>
        <p:txBody>
          <a:bodyPr vert="horz" lIns="89265" tIns="44641" rIns="89265" bIns="4464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sz="4000" dirty="0">
                <a:solidFill>
                  <a:sysClr val="windowText" lastClr="000000"/>
                </a:solidFill>
                <a:latin typeface="Rockwell" panose="02060603020205020403"/>
              </a:rPr>
              <a:t>Découpage de la chaine orale en mots avec symbolisation et relecture</a:t>
            </a:r>
          </a:p>
        </p:txBody>
      </p:sp>
      <p:sp>
        <p:nvSpPr>
          <p:cNvPr id="33" name="Ellipse 32">
            <a:extLst>
              <a:ext uri="{FF2B5EF4-FFF2-40B4-BE49-F238E27FC236}">
                <a16:creationId xmlns:a16="http://schemas.microsoft.com/office/drawing/2014/main" id="{D3F31711-E036-4640-AA35-BD360D3D1B97}"/>
              </a:ext>
            </a:extLst>
          </p:cNvPr>
          <p:cNvSpPr/>
          <p:nvPr/>
        </p:nvSpPr>
        <p:spPr>
          <a:xfrm>
            <a:off x="10779092" y="96922"/>
            <a:ext cx="1461630" cy="1116291"/>
          </a:xfrm>
          <a:prstGeom prst="ellipse">
            <a:avLst/>
          </a:prstGeom>
          <a:solidFill>
            <a:srgbClr val="FFFF00">
              <a:alpha val="50000"/>
            </a:srgbClr>
          </a:solidFill>
          <a:ln w="12700" cap="flat" cmpd="sng" algn="ctr">
            <a:solidFill>
              <a:srgbClr val="2683C6">
                <a:lumMod val="75000"/>
              </a:srgbClr>
            </a:solidFill>
            <a:prstDash val="solid"/>
          </a:ln>
          <a:effectLst/>
        </p:spPr>
      </p:sp>
      <p:sp>
        <p:nvSpPr>
          <p:cNvPr id="34" name="Ellipse 4">
            <a:extLst>
              <a:ext uri="{FF2B5EF4-FFF2-40B4-BE49-F238E27FC236}">
                <a16:creationId xmlns:a16="http://schemas.microsoft.com/office/drawing/2014/main" id="{8F3E796E-3434-4D8C-91BD-325CDCCC5986}"/>
              </a:ext>
            </a:extLst>
          </p:cNvPr>
          <p:cNvSpPr/>
          <p:nvPr/>
        </p:nvSpPr>
        <p:spPr>
          <a:xfrm>
            <a:off x="10745475" y="119040"/>
            <a:ext cx="1440723" cy="436173"/>
          </a:xfrm>
          <a:prstGeom prst="rect">
            <a:avLst/>
          </a:prstGeom>
          <a:noFill/>
          <a:ln>
            <a:noFill/>
          </a:ln>
          <a:effectLst/>
        </p:spPr>
        <p:txBody>
          <a:bodyPr spcFirstLastPara="0" vert="horz" wrap="square" lIns="0" tIns="0" rIns="0" bIns="0" numCol="1" spcCol="1270" anchor="ctr" anchorCtr="0">
            <a:noAutofit/>
          </a:bodyPr>
          <a:lstStyle/>
          <a:p>
            <a:pPr algn="ctr" defTabSz="868228">
              <a:lnSpc>
                <a:spcPct val="90000"/>
              </a:lnSpc>
              <a:spcBef>
                <a:spcPct val="0"/>
              </a:spcBef>
              <a:spcAft>
                <a:spcPct val="35000"/>
              </a:spcAft>
              <a:defRPr/>
            </a:pPr>
            <a:r>
              <a:rPr lang="fr-FR" b="1" kern="0" dirty="0">
                <a:solidFill>
                  <a:prstClr val="black"/>
                </a:solidFill>
                <a:latin typeface="Rockwell" panose="02060603020205020403"/>
              </a:rPr>
              <a:t>        </a:t>
            </a:r>
          </a:p>
          <a:p>
            <a:pPr algn="ctr" defTabSz="868228">
              <a:lnSpc>
                <a:spcPct val="90000"/>
              </a:lnSpc>
              <a:spcBef>
                <a:spcPct val="0"/>
              </a:spcBef>
              <a:spcAft>
                <a:spcPct val="35000"/>
              </a:spcAft>
              <a:defRPr/>
            </a:pPr>
            <a:r>
              <a:rPr lang="fr-FR" b="1" kern="0" dirty="0">
                <a:solidFill>
                  <a:prstClr val="black"/>
                </a:solidFill>
                <a:latin typeface="Rockwell" panose="02060603020205020403"/>
              </a:rPr>
              <a:t>          </a:t>
            </a:r>
          </a:p>
          <a:p>
            <a:pPr algn="ctr" defTabSz="868228">
              <a:lnSpc>
                <a:spcPct val="90000"/>
              </a:lnSpc>
              <a:spcBef>
                <a:spcPct val="0"/>
              </a:spcBef>
              <a:spcAft>
                <a:spcPct val="35000"/>
              </a:spcAft>
              <a:defRPr/>
            </a:pPr>
            <a:r>
              <a:rPr lang="fr-FR" b="1" kern="0" dirty="0">
                <a:solidFill>
                  <a:prstClr val="black"/>
                </a:solidFill>
                <a:latin typeface="Rockwell" panose="02060603020205020403"/>
              </a:rPr>
              <a:t>         </a:t>
            </a:r>
          </a:p>
          <a:p>
            <a:pPr algn="ctr" defTabSz="868228">
              <a:lnSpc>
                <a:spcPct val="90000"/>
              </a:lnSpc>
              <a:spcBef>
                <a:spcPct val="0"/>
              </a:spcBef>
              <a:spcAft>
                <a:spcPct val="35000"/>
              </a:spcAft>
              <a:defRPr/>
            </a:pPr>
            <a:r>
              <a:rPr lang="fr-FR" sz="1400" b="1" kern="0" dirty="0">
                <a:solidFill>
                  <a:prstClr val="black"/>
                </a:solidFill>
                <a:latin typeface="Rockwell" panose="02060603020205020403"/>
              </a:rPr>
              <a:t>Préparation</a:t>
            </a:r>
          </a:p>
          <a:p>
            <a:pPr algn="ctr" defTabSz="868228">
              <a:lnSpc>
                <a:spcPct val="90000"/>
              </a:lnSpc>
              <a:spcBef>
                <a:spcPct val="0"/>
              </a:spcBef>
              <a:spcAft>
                <a:spcPct val="35000"/>
              </a:spcAft>
              <a:defRPr/>
            </a:pPr>
            <a:endParaRPr lang="fr-FR" b="1" kern="0" dirty="0">
              <a:solidFill>
                <a:prstClr val="black"/>
              </a:solidFill>
              <a:latin typeface="Rockwell" panose="02060603020205020403"/>
            </a:endParaRPr>
          </a:p>
        </p:txBody>
      </p:sp>
      <p:pic>
        <p:nvPicPr>
          <p:cNvPr id="3" name="Image 2">
            <a:extLst>
              <a:ext uri="{FF2B5EF4-FFF2-40B4-BE49-F238E27FC236}">
                <a16:creationId xmlns:a16="http://schemas.microsoft.com/office/drawing/2014/main" id="{E05FF433-2B0A-431A-93A6-699742B866C1}"/>
              </a:ext>
            </a:extLst>
          </p:cNvPr>
          <p:cNvPicPr>
            <a:picLocks noChangeAspect="1"/>
          </p:cNvPicPr>
          <p:nvPr/>
        </p:nvPicPr>
        <p:blipFill>
          <a:blip r:embed="rId3"/>
          <a:stretch>
            <a:fillRect/>
          </a:stretch>
        </p:blipFill>
        <p:spPr>
          <a:xfrm>
            <a:off x="2208697" y="1722983"/>
            <a:ext cx="8536764" cy="4520208"/>
          </a:xfrm>
          <a:prstGeom prst="rect">
            <a:avLst/>
          </a:prstGeom>
        </p:spPr>
      </p:pic>
      <p:sp>
        <p:nvSpPr>
          <p:cNvPr id="31" name="Rectangle à coins arrondis 2">
            <a:extLst>
              <a:ext uri="{FF2B5EF4-FFF2-40B4-BE49-F238E27FC236}">
                <a16:creationId xmlns:a16="http://schemas.microsoft.com/office/drawing/2014/main" id="{D22E5235-3F8F-42A1-9CF1-56246C5A1B02}"/>
              </a:ext>
            </a:extLst>
          </p:cNvPr>
          <p:cNvSpPr/>
          <p:nvPr/>
        </p:nvSpPr>
        <p:spPr>
          <a:xfrm>
            <a:off x="7990262" y="1552669"/>
            <a:ext cx="3567287" cy="2156178"/>
          </a:xfrm>
          <a:prstGeom prst="wedgeRoundRectCallout">
            <a:avLst>
              <a:gd name="adj1" fmla="val -98711"/>
              <a:gd name="adj2" fmla="val 3213"/>
              <a:gd name="adj3" fmla="val 16667"/>
            </a:avLst>
          </a:prstGeom>
        </p:spPr>
        <p:style>
          <a:lnRef idx="2">
            <a:schemeClr val="dk1"/>
          </a:lnRef>
          <a:fillRef idx="1">
            <a:schemeClr val="lt1"/>
          </a:fillRef>
          <a:effectRef idx="0">
            <a:schemeClr val="dk1"/>
          </a:effectRef>
          <a:fontRef idx="minor">
            <a:schemeClr val="dk1"/>
          </a:fontRef>
        </p:style>
        <p:txBody>
          <a:bodyPr lIns="89265" tIns="44641" rIns="89265" bIns="44641" rtlCol="0" anchor="ctr"/>
          <a:lstStyle/>
          <a:p>
            <a:pPr algn="ctr" defTabSz="446520">
              <a:defRPr/>
            </a:pPr>
            <a:r>
              <a:rPr lang="fr-FR" sz="2400" dirty="0">
                <a:solidFill>
                  <a:prstClr val="black"/>
                </a:solidFill>
                <a:latin typeface="Rockwell" panose="02060603020205020403"/>
              </a:rPr>
              <a:t>Je relis Lili/ mange/ sur/ la/ table/</a:t>
            </a:r>
          </a:p>
          <a:p>
            <a:pPr algn="ctr" defTabSz="446520">
              <a:defRPr/>
            </a:pPr>
            <a:r>
              <a:rPr lang="fr-FR" sz="2400" dirty="0">
                <a:solidFill>
                  <a:prstClr val="black"/>
                </a:solidFill>
                <a:latin typeface="Rockwell" panose="02060603020205020403"/>
              </a:rPr>
              <a:t>?</a:t>
            </a:r>
          </a:p>
        </p:txBody>
      </p:sp>
      <p:sp>
        <p:nvSpPr>
          <p:cNvPr id="35" name="Bulle narrative : rectangle à coins arrondis 34">
            <a:extLst>
              <a:ext uri="{FF2B5EF4-FFF2-40B4-BE49-F238E27FC236}">
                <a16:creationId xmlns:a16="http://schemas.microsoft.com/office/drawing/2014/main" id="{7CD24821-968C-4512-82DA-56C8A6DA29DF}"/>
              </a:ext>
            </a:extLst>
          </p:cNvPr>
          <p:cNvSpPr/>
          <p:nvPr/>
        </p:nvSpPr>
        <p:spPr>
          <a:xfrm>
            <a:off x="2281810" y="3402522"/>
            <a:ext cx="1247467" cy="547178"/>
          </a:xfrm>
          <a:prstGeom prst="wedgeRoundRectCallout">
            <a:avLst>
              <a:gd name="adj1" fmla="val 45855"/>
              <a:gd name="adj2" fmla="val 79373"/>
              <a:gd name="adj3" fmla="val 16667"/>
            </a:avLst>
          </a:prstGeom>
        </p:spPr>
        <p:style>
          <a:lnRef idx="2">
            <a:schemeClr val="dk1"/>
          </a:lnRef>
          <a:fillRef idx="1">
            <a:schemeClr val="lt1"/>
          </a:fillRef>
          <a:effectRef idx="0">
            <a:schemeClr val="dk1"/>
          </a:effectRef>
          <a:fontRef idx="minor">
            <a:schemeClr val="dk1"/>
          </a:fontRef>
        </p:style>
        <p:txBody>
          <a:bodyPr lIns="89265" tIns="44641" rIns="89265" bIns="44641" rtlCol="0" anchor="ctr"/>
          <a:lstStyle/>
          <a:p>
            <a:pPr algn="ctr" defTabSz="882637"/>
            <a:r>
              <a:rPr lang="fr-FR" sz="2800" dirty="0">
                <a:solidFill>
                  <a:srgbClr val="000000"/>
                </a:solidFill>
              </a:rPr>
              <a:t>du</a:t>
            </a:r>
            <a:endParaRPr lang="fr-FR" dirty="0">
              <a:solidFill>
                <a:srgbClr val="000000"/>
              </a:solidFill>
            </a:endParaRPr>
          </a:p>
        </p:txBody>
      </p:sp>
      <p:sp>
        <p:nvSpPr>
          <p:cNvPr id="5" name="ZoneTexte 4"/>
          <p:cNvSpPr txBox="1"/>
          <p:nvPr/>
        </p:nvSpPr>
        <p:spPr>
          <a:xfrm>
            <a:off x="67315" y="2010933"/>
            <a:ext cx="1971412" cy="1757042"/>
          </a:xfrm>
          <a:prstGeom prst="rect">
            <a:avLst/>
          </a:prstGeom>
          <a:noFill/>
        </p:spPr>
        <p:txBody>
          <a:bodyPr wrap="square" lIns="89265" tIns="44641" rIns="89265" bIns="44641" rtlCol="0">
            <a:spAutoFit/>
          </a:bodyPr>
          <a:lstStyle/>
          <a:p>
            <a:pPr defTabSz="882637"/>
            <a:r>
              <a:rPr lang="fr-FR" sz="1500" dirty="0">
                <a:solidFill>
                  <a:srgbClr val="000000"/>
                </a:solidFill>
              </a:rPr>
              <a:t>Marquage par  des traits correspondant à chaque mot et relecture systématique avec pointage des traits</a:t>
            </a:r>
          </a:p>
        </p:txBody>
      </p:sp>
      <p:sp>
        <p:nvSpPr>
          <p:cNvPr id="2" name="ZoneTexte 1"/>
          <p:cNvSpPr txBox="1"/>
          <p:nvPr/>
        </p:nvSpPr>
        <p:spPr>
          <a:xfrm>
            <a:off x="1775528" y="6388724"/>
            <a:ext cx="9121014" cy="285707"/>
          </a:xfrm>
          <a:prstGeom prst="rect">
            <a:avLst/>
          </a:prstGeom>
          <a:noFill/>
        </p:spPr>
        <p:txBody>
          <a:bodyPr wrap="square" lIns="100059" tIns="50032" rIns="100059" bIns="50032" rtlCol="0">
            <a:spAutoFit/>
          </a:bodyPr>
          <a:lstStyle/>
          <a:p>
            <a:pPr defTabSz="882637"/>
            <a:r>
              <a:rPr lang="fr-FR" sz="1200" dirty="0">
                <a:solidFill>
                  <a:srgbClr val="002060"/>
                </a:solidFill>
              </a:rPr>
              <a:t>Circonscription de Lormont – production de ressources en collaboration avec le CAS</a:t>
            </a:r>
          </a:p>
        </p:txBody>
      </p:sp>
    </p:spTree>
    <p:extLst>
      <p:ext uri="{BB962C8B-B14F-4D97-AF65-F5344CB8AC3E}">
        <p14:creationId xmlns:p14="http://schemas.microsoft.com/office/powerpoint/2010/main" val="3768310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9265" tIns="44641" rIns="89265" bIns="44641" rtlCol="0" anchor="ctr"/>
          <a:lstStyle/>
          <a:p>
            <a:pPr algn="ctr" defTabSz="984499">
              <a:defRPr/>
            </a:pPr>
            <a:endParaRPr lang="en-US">
              <a:solidFill>
                <a:prstClr val="white"/>
              </a:solidFill>
              <a:latin typeface="Rockwell" panose="02060603020205020403"/>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3" y="-59376"/>
            <a:ext cx="12515850"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0" name="Espace réservé du contenu 6">
            <a:extLst>
              <a:ext uri="{FF2B5EF4-FFF2-40B4-BE49-F238E27FC236}">
                <a16:creationId xmlns:a16="http://schemas.microsoft.com/office/drawing/2014/main" id="{CA6BB77D-A9D8-493C-BA6D-7FD20A060D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5310" y="1825625"/>
            <a:ext cx="7735712" cy="4351338"/>
          </a:xfrm>
          <a:prstGeom prst="rect">
            <a:avLst/>
          </a:prstGeom>
        </p:spPr>
      </p:pic>
      <p:sp>
        <p:nvSpPr>
          <p:cNvPr id="31" name="Rectangle à coins arrondis 2">
            <a:extLst>
              <a:ext uri="{FF2B5EF4-FFF2-40B4-BE49-F238E27FC236}">
                <a16:creationId xmlns:a16="http://schemas.microsoft.com/office/drawing/2014/main" id="{D22E5235-3F8F-42A1-9CF1-56246C5A1B02}"/>
              </a:ext>
            </a:extLst>
          </p:cNvPr>
          <p:cNvSpPr/>
          <p:nvPr/>
        </p:nvSpPr>
        <p:spPr>
          <a:xfrm>
            <a:off x="8384482" y="1541106"/>
            <a:ext cx="3567287" cy="1042497"/>
          </a:xfrm>
          <a:prstGeom prst="wedgeRoundRectCallout">
            <a:avLst>
              <a:gd name="adj1" fmla="val -74146"/>
              <a:gd name="adj2" fmla="val 81366"/>
              <a:gd name="adj3" fmla="val 16667"/>
            </a:avLst>
          </a:prstGeom>
        </p:spPr>
        <p:style>
          <a:lnRef idx="2">
            <a:schemeClr val="dk1"/>
          </a:lnRef>
          <a:fillRef idx="1">
            <a:schemeClr val="lt1"/>
          </a:fillRef>
          <a:effectRef idx="0">
            <a:schemeClr val="dk1"/>
          </a:effectRef>
          <a:fontRef idx="minor">
            <a:schemeClr val="dk1"/>
          </a:fontRef>
        </p:style>
        <p:txBody>
          <a:bodyPr lIns="89265" tIns="44641" rIns="89265" bIns="44641" rtlCol="0" anchor="ctr"/>
          <a:lstStyle/>
          <a:p>
            <a:pPr algn="ctr" defTabSz="882637"/>
            <a:r>
              <a:rPr lang="fr-FR" sz="2400" dirty="0">
                <a:solidFill>
                  <a:prstClr val="black"/>
                </a:solidFill>
              </a:rPr>
              <a:t>Mange, c’est un mot ?</a:t>
            </a:r>
          </a:p>
          <a:p>
            <a:pPr algn="ctr" defTabSz="882637"/>
            <a:endParaRPr lang="fr-FR" sz="2800" dirty="0">
              <a:solidFill>
                <a:prstClr val="black"/>
              </a:solidFill>
            </a:endParaRPr>
          </a:p>
        </p:txBody>
      </p:sp>
      <p:sp>
        <p:nvSpPr>
          <p:cNvPr id="32" name="Titre 4">
            <a:extLst>
              <a:ext uri="{FF2B5EF4-FFF2-40B4-BE49-F238E27FC236}">
                <a16:creationId xmlns:a16="http://schemas.microsoft.com/office/drawing/2014/main" id="{86FCCF71-FBF7-4B78-A8DC-55DC887C454E}"/>
              </a:ext>
            </a:extLst>
          </p:cNvPr>
          <p:cNvSpPr txBox="1">
            <a:spLocks/>
          </p:cNvSpPr>
          <p:nvPr/>
        </p:nvSpPr>
        <p:spPr>
          <a:xfrm>
            <a:off x="300289" y="117059"/>
            <a:ext cx="10973855" cy="1325563"/>
          </a:xfrm>
          <a:prstGeom prst="rect">
            <a:avLst/>
          </a:prstGeom>
        </p:spPr>
        <p:txBody>
          <a:bodyPr vert="horz" lIns="89265" tIns="44641" rIns="89265" bIns="4464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sz="4000" dirty="0">
                <a:solidFill>
                  <a:sysClr val="windowText" lastClr="000000"/>
                </a:solidFill>
                <a:latin typeface="Verdana"/>
              </a:rPr>
              <a:t>Réactivation des procédures d’encodage pour chaque mot</a:t>
            </a:r>
          </a:p>
        </p:txBody>
      </p:sp>
      <p:sp>
        <p:nvSpPr>
          <p:cNvPr id="33" name="Ellipse 32">
            <a:extLst>
              <a:ext uri="{FF2B5EF4-FFF2-40B4-BE49-F238E27FC236}">
                <a16:creationId xmlns:a16="http://schemas.microsoft.com/office/drawing/2014/main" id="{D3F31711-E036-4640-AA35-BD360D3D1B97}"/>
              </a:ext>
            </a:extLst>
          </p:cNvPr>
          <p:cNvSpPr/>
          <p:nvPr/>
        </p:nvSpPr>
        <p:spPr>
          <a:xfrm>
            <a:off x="10710600" y="117059"/>
            <a:ext cx="1475581" cy="1025592"/>
          </a:xfrm>
          <a:prstGeom prst="ellipse">
            <a:avLst/>
          </a:prstGeom>
          <a:solidFill>
            <a:srgbClr val="FFFF00">
              <a:alpha val="50000"/>
            </a:srgbClr>
          </a:solidFill>
          <a:ln w="12700" cap="flat" cmpd="sng" algn="ctr">
            <a:solidFill>
              <a:srgbClr val="2683C6">
                <a:lumMod val="75000"/>
              </a:srgbClr>
            </a:solidFill>
            <a:prstDash val="solid"/>
          </a:ln>
          <a:effectLst/>
        </p:spPr>
      </p:sp>
      <p:sp>
        <p:nvSpPr>
          <p:cNvPr id="34" name="Ellipse 4">
            <a:extLst>
              <a:ext uri="{FF2B5EF4-FFF2-40B4-BE49-F238E27FC236}">
                <a16:creationId xmlns:a16="http://schemas.microsoft.com/office/drawing/2014/main" id="{8F3E796E-3434-4D8C-91BD-325CDCCC5986}"/>
              </a:ext>
            </a:extLst>
          </p:cNvPr>
          <p:cNvSpPr/>
          <p:nvPr/>
        </p:nvSpPr>
        <p:spPr>
          <a:xfrm>
            <a:off x="10608506" y="-6932"/>
            <a:ext cx="1577673" cy="436173"/>
          </a:xfrm>
          <a:prstGeom prst="rect">
            <a:avLst/>
          </a:prstGeom>
          <a:noFill/>
          <a:ln>
            <a:noFill/>
          </a:ln>
          <a:effectLst/>
        </p:spPr>
        <p:txBody>
          <a:bodyPr spcFirstLastPara="0" vert="horz" wrap="square" lIns="0" tIns="0" rIns="0" bIns="0" numCol="1" spcCol="1270" anchor="ctr" anchorCtr="0">
            <a:noAutofit/>
          </a:bodyPr>
          <a:lstStyle/>
          <a:p>
            <a:pPr algn="ctr" defTabSz="868228">
              <a:lnSpc>
                <a:spcPct val="90000"/>
              </a:lnSpc>
              <a:spcBef>
                <a:spcPct val="0"/>
              </a:spcBef>
              <a:spcAft>
                <a:spcPct val="35000"/>
              </a:spcAft>
              <a:defRPr/>
            </a:pPr>
            <a:r>
              <a:rPr lang="fr-FR" b="1" kern="0" dirty="0">
                <a:solidFill>
                  <a:prstClr val="black"/>
                </a:solidFill>
                <a:latin typeface="Rockwell" panose="02060603020205020403"/>
              </a:rPr>
              <a:t>        </a:t>
            </a:r>
          </a:p>
          <a:p>
            <a:pPr algn="ctr" defTabSz="868228">
              <a:lnSpc>
                <a:spcPct val="90000"/>
              </a:lnSpc>
              <a:spcBef>
                <a:spcPct val="0"/>
              </a:spcBef>
              <a:spcAft>
                <a:spcPct val="35000"/>
              </a:spcAft>
              <a:defRPr/>
            </a:pPr>
            <a:r>
              <a:rPr lang="fr-FR" b="1" kern="0" dirty="0">
                <a:solidFill>
                  <a:prstClr val="black"/>
                </a:solidFill>
                <a:latin typeface="Rockwell" panose="02060603020205020403"/>
              </a:rPr>
              <a:t>          </a:t>
            </a:r>
          </a:p>
          <a:p>
            <a:pPr algn="ctr" defTabSz="868228">
              <a:lnSpc>
                <a:spcPct val="90000"/>
              </a:lnSpc>
              <a:spcBef>
                <a:spcPct val="0"/>
              </a:spcBef>
              <a:spcAft>
                <a:spcPct val="35000"/>
              </a:spcAft>
              <a:defRPr/>
            </a:pPr>
            <a:r>
              <a:rPr lang="fr-FR" b="1" kern="0" dirty="0">
                <a:solidFill>
                  <a:prstClr val="black"/>
                </a:solidFill>
                <a:latin typeface="Rockwell" panose="02060603020205020403"/>
              </a:rPr>
              <a:t>    </a:t>
            </a:r>
          </a:p>
          <a:p>
            <a:pPr algn="ctr" defTabSz="868228">
              <a:lnSpc>
                <a:spcPct val="90000"/>
              </a:lnSpc>
              <a:spcBef>
                <a:spcPct val="0"/>
              </a:spcBef>
              <a:spcAft>
                <a:spcPct val="35000"/>
              </a:spcAft>
              <a:defRPr/>
            </a:pPr>
            <a:r>
              <a:rPr lang="fr-FR" b="1" kern="0" dirty="0">
                <a:solidFill>
                  <a:prstClr val="black"/>
                </a:solidFill>
                <a:latin typeface="Rockwell" panose="02060603020205020403"/>
              </a:rPr>
              <a:t>     </a:t>
            </a:r>
            <a:r>
              <a:rPr lang="fr-FR" sz="1400" b="1" kern="0" dirty="0">
                <a:solidFill>
                  <a:prstClr val="black"/>
                </a:solidFill>
                <a:latin typeface="Rockwell" panose="02060603020205020403"/>
              </a:rPr>
              <a:t>Préparation</a:t>
            </a:r>
          </a:p>
          <a:p>
            <a:pPr algn="ctr" defTabSz="868228">
              <a:lnSpc>
                <a:spcPct val="90000"/>
              </a:lnSpc>
              <a:spcBef>
                <a:spcPct val="0"/>
              </a:spcBef>
              <a:spcAft>
                <a:spcPct val="35000"/>
              </a:spcAft>
              <a:defRPr/>
            </a:pPr>
            <a:endParaRPr lang="fr-FR" b="1" kern="0" dirty="0">
              <a:solidFill>
                <a:prstClr val="black"/>
              </a:solidFill>
              <a:latin typeface="Rockwell" panose="02060603020205020403"/>
            </a:endParaRPr>
          </a:p>
        </p:txBody>
      </p:sp>
      <p:sp>
        <p:nvSpPr>
          <p:cNvPr id="2" name="Bulle narrative : rectangle à coins arrondis 1">
            <a:extLst>
              <a:ext uri="{FF2B5EF4-FFF2-40B4-BE49-F238E27FC236}">
                <a16:creationId xmlns:a16="http://schemas.microsoft.com/office/drawing/2014/main" id="{2EBFFC08-0C6A-4D72-B2AD-D4BC403095AF}"/>
              </a:ext>
            </a:extLst>
          </p:cNvPr>
          <p:cNvSpPr/>
          <p:nvPr/>
        </p:nvSpPr>
        <p:spPr>
          <a:xfrm>
            <a:off x="2635086" y="3264698"/>
            <a:ext cx="1886659" cy="736600"/>
          </a:xfrm>
          <a:prstGeom prst="wedgeRoundRectCallout">
            <a:avLst>
              <a:gd name="adj1" fmla="val 120815"/>
              <a:gd name="adj2" fmla="val 91442"/>
              <a:gd name="adj3" fmla="val 16667"/>
            </a:avLst>
          </a:prstGeom>
        </p:spPr>
        <p:style>
          <a:lnRef idx="2">
            <a:schemeClr val="dk1"/>
          </a:lnRef>
          <a:fillRef idx="1">
            <a:schemeClr val="lt1"/>
          </a:fillRef>
          <a:effectRef idx="0">
            <a:schemeClr val="dk1"/>
          </a:effectRef>
          <a:fontRef idx="minor">
            <a:schemeClr val="dk1"/>
          </a:fontRef>
        </p:style>
        <p:txBody>
          <a:bodyPr lIns="89265" tIns="44641" rIns="89265" bIns="44641" rtlCol="0" anchor="ctr"/>
          <a:lstStyle/>
          <a:p>
            <a:pPr algn="ctr" defTabSz="882637"/>
            <a:r>
              <a:rPr lang="fr-FR" sz="2400" dirty="0">
                <a:solidFill>
                  <a:srgbClr val="000000"/>
                </a:solidFill>
              </a:rPr>
              <a:t>Photo</a:t>
            </a:r>
          </a:p>
        </p:txBody>
      </p:sp>
      <p:sp>
        <p:nvSpPr>
          <p:cNvPr id="35" name="Rectangle à coins arrondis 2">
            <a:extLst>
              <a:ext uri="{FF2B5EF4-FFF2-40B4-BE49-F238E27FC236}">
                <a16:creationId xmlns:a16="http://schemas.microsoft.com/office/drawing/2014/main" id="{1ADFC980-72A3-4FED-BD3F-280D1636CE9C}"/>
              </a:ext>
            </a:extLst>
          </p:cNvPr>
          <p:cNvSpPr/>
          <p:nvPr/>
        </p:nvSpPr>
        <p:spPr>
          <a:xfrm>
            <a:off x="8549939" y="4800816"/>
            <a:ext cx="3567287" cy="1042497"/>
          </a:xfrm>
          <a:prstGeom prst="wedgeRoundRectCallout">
            <a:avLst>
              <a:gd name="adj1" fmla="val -78418"/>
              <a:gd name="adj2" fmla="val -213602"/>
              <a:gd name="adj3" fmla="val 16667"/>
            </a:avLst>
          </a:prstGeom>
        </p:spPr>
        <p:style>
          <a:lnRef idx="2">
            <a:schemeClr val="dk1"/>
          </a:lnRef>
          <a:fillRef idx="1">
            <a:schemeClr val="lt1"/>
          </a:fillRef>
          <a:effectRef idx="0">
            <a:schemeClr val="dk1"/>
          </a:effectRef>
          <a:fontRef idx="minor">
            <a:schemeClr val="dk1"/>
          </a:fontRef>
        </p:style>
        <p:txBody>
          <a:bodyPr lIns="89265" tIns="44641" rIns="89265" bIns="44641" rtlCol="0" anchor="ctr"/>
          <a:lstStyle/>
          <a:p>
            <a:pPr algn="ctr" defTabSz="882637"/>
            <a:r>
              <a:rPr lang="fr-FR" sz="2400" dirty="0">
                <a:solidFill>
                  <a:prstClr val="black"/>
                </a:solidFill>
              </a:rPr>
              <a:t>Photo…oui on le connait bien !</a:t>
            </a:r>
          </a:p>
        </p:txBody>
      </p:sp>
      <p:sp>
        <p:nvSpPr>
          <p:cNvPr id="3" name="ZoneTexte 2"/>
          <p:cNvSpPr txBox="1"/>
          <p:nvPr/>
        </p:nvSpPr>
        <p:spPr>
          <a:xfrm>
            <a:off x="1583501" y="6519534"/>
            <a:ext cx="9409045" cy="839705"/>
          </a:xfrm>
          <a:prstGeom prst="rect">
            <a:avLst/>
          </a:prstGeom>
          <a:noFill/>
        </p:spPr>
        <p:txBody>
          <a:bodyPr wrap="square" lIns="100059" tIns="50032" rIns="100059" bIns="50032" rtlCol="0">
            <a:spAutoFit/>
          </a:bodyPr>
          <a:lstStyle/>
          <a:p>
            <a:pPr algn="ctr" defTabSz="882637"/>
            <a:r>
              <a:rPr lang="fr-FR" sz="1200" dirty="0">
                <a:solidFill>
                  <a:srgbClr val="002060"/>
                </a:solidFill>
              </a:rPr>
              <a:t>Circonscription de Lormont – production de ressources en collaboration avec le CAS</a:t>
            </a:r>
          </a:p>
          <a:p>
            <a:pPr algn="ctr" defTabSz="882637"/>
            <a:endParaRPr lang="fr-FR" dirty="0">
              <a:solidFill>
                <a:srgbClr val="000000"/>
              </a:solidFill>
            </a:endParaRPr>
          </a:p>
          <a:p>
            <a:pPr defTabSz="984499"/>
            <a:endParaRPr lang="fr-FR" dirty="0">
              <a:solidFill>
                <a:srgbClr val="000000"/>
              </a:solidFill>
            </a:endParaRPr>
          </a:p>
        </p:txBody>
      </p:sp>
      <p:sp>
        <p:nvSpPr>
          <p:cNvPr id="4" name="ZoneTexte 3"/>
          <p:cNvSpPr txBox="1"/>
          <p:nvPr/>
        </p:nvSpPr>
        <p:spPr>
          <a:xfrm>
            <a:off x="86790" y="2040602"/>
            <a:ext cx="2351430" cy="3210654"/>
          </a:xfrm>
          <a:prstGeom prst="rect">
            <a:avLst/>
          </a:prstGeom>
          <a:solidFill>
            <a:schemeClr val="accent3">
              <a:lumMod val="95000"/>
            </a:schemeClr>
          </a:solidFill>
        </p:spPr>
        <p:txBody>
          <a:bodyPr wrap="square" lIns="91161" tIns="45582" rIns="91161" bIns="45582" rtlCol="0">
            <a:spAutoFit/>
          </a:bodyPr>
          <a:lstStyle/>
          <a:p>
            <a:pPr defTabSz="885221"/>
            <a:r>
              <a:rPr lang="fr-FR" sz="1400" dirty="0">
                <a:solidFill>
                  <a:srgbClr val="000000"/>
                </a:solidFill>
              </a:rPr>
              <a:t>« Photo » est le symbole utilisé dans cette classe pour désigner les mots que les élèves ont appris à encoder et décoder par voie indirecte, et sur lesquels ils ont ensuite fait un travail de mémorisation pour pouvoir l’encoder en recourant à leur répertoire mental de mots écrits</a:t>
            </a:r>
          </a:p>
        </p:txBody>
      </p:sp>
    </p:spTree>
    <p:extLst>
      <p:ext uri="{BB962C8B-B14F-4D97-AF65-F5344CB8AC3E}">
        <p14:creationId xmlns:p14="http://schemas.microsoft.com/office/powerpoint/2010/main" val="2676938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9265" tIns="44641" rIns="89265" bIns="44641" rtlCol="0" anchor="ctr"/>
          <a:lstStyle/>
          <a:p>
            <a:pPr algn="ctr" defTabSz="984499">
              <a:defRPr/>
            </a:pPr>
            <a:endParaRPr lang="en-US">
              <a:solidFill>
                <a:prstClr val="white"/>
              </a:solidFill>
              <a:latin typeface="Rockwell" panose="02060603020205020403"/>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3" y="-59376"/>
            <a:ext cx="12515850"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0" name="Titre 3">
            <a:extLst>
              <a:ext uri="{FF2B5EF4-FFF2-40B4-BE49-F238E27FC236}">
                <a16:creationId xmlns:a16="http://schemas.microsoft.com/office/drawing/2014/main" id="{CBCF37AC-3844-405D-9065-8B08A5206A1E}"/>
              </a:ext>
            </a:extLst>
          </p:cNvPr>
          <p:cNvSpPr txBox="1">
            <a:spLocks/>
          </p:cNvSpPr>
          <p:nvPr/>
        </p:nvSpPr>
        <p:spPr>
          <a:xfrm>
            <a:off x="487563" y="17370"/>
            <a:ext cx="10515600" cy="1147586"/>
          </a:xfrm>
          <a:prstGeom prst="rect">
            <a:avLst/>
          </a:prstGeom>
        </p:spPr>
        <p:txBody>
          <a:bodyPr vert="horz" lIns="89265" tIns="44641" rIns="89265" bIns="44641"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FR" sz="2700" dirty="0">
                <a:solidFill>
                  <a:sysClr val="windowText" lastClr="000000"/>
                </a:solidFill>
                <a:latin typeface="Verdana"/>
              </a:rPr>
              <a:t>Explicitation des procédures pour chaque mot </a:t>
            </a:r>
          </a:p>
        </p:txBody>
      </p:sp>
      <p:sp>
        <p:nvSpPr>
          <p:cNvPr id="31" name="Espace réservé du contenu 4">
            <a:extLst>
              <a:ext uri="{FF2B5EF4-FFF2-40B4-BE49-F238E27FC236}">
                <a16:creationId xmlns:a16="http://schemas.microsoft.com/office/drawing/2014/main" id="{A3DCA659-BF6E-4180-810C-32B1B134D65D}"/>
              </a:ext>
            </a:extLst>
          </p:cNvPr>
          <p:cNvSpPr txBox="1">
            <a:spLocks/>
          </p:cNvSpPr>
          <p:nvPr/>
        </p:nvSpPr>
        <p:spPr>
          <a:xfrm>
            <a:off x="501750" y="1256766"/>
            <a:ext cx="5181600" cy="5032375"/>
          </a:xfrm>
          <a:prstGeom prst="rect">
            <a:avLst/>
          </a:prstGeom>
        </p:spPr>
        <p:txBody>
          <a:bodyPr vert="horz" lIns="89265" tIns="44641" rIns="89265" bIns="44641"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fr-FR" sz="2000" b="1" dirty="0">
                <a:solidFill>
                  <a:sysClr val="windowText" lastClr="000000"/>
                </a:solidFill>
                <a:latin typeface="Calibri" panose="020F0502020204030204"/>
              </a:rPr>
              <a:t>Procédure : recours au répertoire mental de mots écrits </a:t>
            </a:r>
          </a:p>
          <a:p>
            <a:pPr marL="0" indent="0">
              <a:buFont typeface="Arial" panose="020B0604020202020204" pitchFamily="34" charset="0"/>
              <a:buNone/>
              <a:defRPr/>
            </a:pPr>
            <a:r>
              <a:rPr lang="fr-FR" sz="2000" dirty="0">
                <a:solidFill>
                  <a:sysClr val="windowText" lastClr="000000"/>
                </a:solidFill>
                <a:latin typeface="Calibri" panose="020F0502020204030204"/>
              </a:rPr>
              <a:t>M : Lili , c’est un mot comment?</a:t>
            </a:r>
          </a:p>
          <a:p>
            <a:pPr marL="0" indent="0">
              <a:buFont typeface="Arial" panose="020B0604020202020204" pitchFamily="34" charset="0"/>
              <a:buNone/>
              <a:defRPr/>
            </a:pPr>
            <a:r>
              <a:rPr lang="fr-FR" sz="2000" dirty="0">
                <a:solidFill>
                  <a:sysClr val="windowText" lastClr="000000"/>
                </a:solidFill>
                <a:latin typeface="Calibri" panose="020F0502020204030204"/>
              </a:rPr>
              <a:t>E : c’est un mot ciseaux</a:t>
            </a:r>
          </a:p>
          <a:p>
            <a:pPr marL="0" indent="0">
              <a:buFont typeface="Arial" panose="020B0604020202020204" pitchFamily="34" charset="0"/>
              <a:buNone/>
              <a:defRPr/>
            </a:pPr>
            <a:r>
              <a:rPr lang="fr-FR" sz="2000" dirty="0">
                <a:solidFill>
                  <a:sysClr val="windowText" lastClr="000000"/>
                </a:solidFill>
                <a:latin typeface="Calibri" panose="020F0502020204030204"/>
              </a:rPr>
              <a:t>E : non c’est un mot photo</a:t>
            </a:r>
          </a:p>
          <a:p>
            <a:pPr marL="0" indent="0">
              <a:buFont typeface="Arial" panose="020B0604020202020204" pitchFamily="34" charset="0"/>
              <a:buNone/>
              <a:defRPr/>
            </a:pPr>
            <a:r>
              <a:rPr lang="fr-FR" sz="2000" dirty="0">
                <a:solidFill>
                  <a:sysClr val="windowText" lastClr="000000"/>
                </a:solidFill>
                <a:latin typeface="Calibri" panose="020F0502020204030204"/>
              </a:rPr>
              <a:t>M : un mot photo</a:t>
            </a:r>
          </a:p>
          <a:p>
            <a:pPr marL="0" indent="0">
              <a:buFont typeface="Arial" panose="020B0604020202020204" pitchFamily="34" charset="0"/>
              <a:buNone/>
              <a:defRPr/>
            </a:pPr>
            <a:r>
              <a:rPr lang="fr-FR" sz="2000" dirty="0">
                <a:solidFill>
                  <a:sysClr val="windowText" lastClr="000000"/>
                </a:solidFill>
                <a:latin typeface="Calibri" panose="020F0502020204030204"/>
              </a:rPr>
              <a:t>M : mange  c’est un mot? </a:t>
            </a:r>
          </a:p>
          <a:p>
            <a:pPr marL="0" indent="0">
              <a:buFont typeface="Arial" panose="020B0604020202020204" pitchFamily="34" charset="0"/>
              <a:buNone/>
              <a:defRPr/>
            </a:pPr>
            <a:r>
              <a:rPr lang="fr-FR" sz="2000" dirty="0">
                <a:solidFill>
                  <a:sysClr val="windowText" lastClr="000000"/>
                </a:solidFill>
                <a:latin typeface="Calibri" panose="020F0502020204030204"/>
              </a:rPr>
              <a:t>E : c’est un mot photo </a:t>
            </a:r>
          </a:p>
          <a:p>
            <a:pPr marL="0" indent="0">
              <a:buFont typeface="Arial" panose="020B0604020202020204" pitchFamily="34" charset="0"/>
              <a:buNone/>
              <a:defRPr/>
            </a:pPr>
            <a:r>
              <a:rPr lang="fr-FR" sz="2000" i="1" dirty="0">
                <a:solidFill>
                  <a:sysClr val="windowText" lastClr="000000"/>
                </a:solidFill>
                <a:latin typeface="Calibri" panose="020F0502020204030204"/>
              </a:rPr>
              <a:t>M : </a:t>
            </a:r>
            <a:r>
              <a:rPr lang="fr-FR" sz="2000" dirty="0">
                <a:solidFill>
                  <a:sysClr val="windowText" lastClr="000000"/>
                </a:solidFill>
                <a:latin typeface="Calibri" panose="020F0502020204030204"/>
              </a:rPr>
              <a:t>oui on le connait bien maintenant</a:t>
            </a:r>
          </a:p>
          <a:p>
            <a:pPr marL="0" indent="0">
              <a:buFont typeface="Arial" panose="020B0604020202020204" pitchFamily="34" charset="0"/>
              <a:buNone/>
              <a:defRPr/>
            </a:pPr>
            <a:r>
              <a:rPr lang="fr-FR" sz="2000" i="1" dirty="0">
                <a:solidFill>
                  <a:sysClr val="windowText" lastClr="000000"/>
                </a:solidFill>
                <a:latin typeface="Calibri" panose="020F0502020204030204"/>
              </a:rPr>
              <a:t>(en le pointant du doigt dans la classe)</a:t>
            </a:r>
          </a:p>
          <a:p>
            <a:pPr marL="0" indent="0">
              <a:buFont typeface="Arial" panose="020B0604020202020204" pitchFamily="34" charset="0"/>
              <a:buNone/>
              <a:defRPr/>
            </a:pPr>
            <a:r>
              <a:rPr lang="fr-FR" sz="2000" dirty="0">
                <a:solidFill>
                  <a:sysClr val="windowText" lastClr="000000"/>
                </a:solidFill>
                <a:latin typeface="Calibri" panose="020F0502020204030204"/>
              </a:rPr>
              <a:t>M : sur , c’est un mot comment ? </a:t>
            </a:r>
          </a:p>
          <a:p>
            <a:pPr marL="0" indent="0">
              <a:buFont typeface="Arial" panose="020B0604020202020204" pitchFamily="34" charset="0"/>
              <a:buNone/>
              <a:defRPr/>
            </a:pPr>
            <a:r>
              <a:rPr lang="fr-FR" sz="2000" dirty="0">
                <a:solidFill>
                  <a:sysClr val="windowText" lastClr="000000"/>
                </a:solidFill>
                <a:latin typeface="Calibri" panose="020F0502020204030204"/>
              </a:rPr>
              <a:t>E : mot outil </a:t>
            </a:r>
          </a:p>
          <a:p>
            <a:pPr marL="0" indent="0">
              <a:buFont typeface="Arial" panose="020B0604020202020204" pitchFamily="34" charset="0"/>
              <a:buNone/>
              <a:defRPr/>
            </a:pPr>
            <a:r>
              <a:rPr lang="fr-FR" sz="2000" dirty="0">
                <a:solidFill>
                  <a:sysClr val="windowText" lastClr="000000"/>
                </a:solidFill>
                <a:latin typeface="Calibri" panose="020F0502020204030204"/>
              </a:rPr>
              <a:t>M : du est-ce qu’on l’a ?</a:t>
            </a:r>
          </a:p>
          <a:p>
            <a:pPr marL="0" indent="0">
              <a:buFont typeface="Arial" panose="020B0604020202020204" pitchFamily="34" charset="0"/>
              <a:buNone/>
              <a:defRPr/>
            </a:pPr>
            <a:r>
              <a:rPr lang="fr-FR" sz="2000" dirty="0">
                <a:solidFill>
                  <a:sysClr val="windowText" lastClr="000000"/>
                </a:solidFill>
                <a:latin typeface="Calibri" panose="020F0502020204030204"/>
              </a:rPr>
              <a:t>E : oui c’est un mot outil </a:t>
            </a:r>
          </a:p>
          <a:p>
            <a:pPr marL="0" indent="0">
              <a:buFont typeface="Arial" panose="020B0604020202020204" pitchFamily="34" charset="0"/>
              <a:buNone/>
              <a:defRPr/>
            </a:pPr>
            <a:endParaRPr lang="fr-FR" sz="2000" dirty="0">
              <a:solidFill>
                <a:sysClr val="windowText" lastClr="000000"/>
              </a:solidFill>
              <a:latin typeface="Calibri" panose="020F0502020204030204"/>
            </a:endParaRPr>
          </a:p>
          <a:p>
            <a:pPr marL="0" indent="0">
              <a:buFont typeface="Arial" panose="020B0604020202020204" pitchFamily="34" charset="0"/>
              <a:buNone/>
              <a:defRPr/>
            </a:pPr>
            <a:endParaRPr lang="fr-FR" sz="200" dirty="0">
              <a:solidFill>
                <a:sysClr val="windowText" lastClr="000000"/>
              </a:solidFill>
              <a:latin typeface="Calibri" panose="020F0502020204030204"/>
            </a:endParaRPr>
          </a:p>
        </p:txBody>
      </p:sp>
      <p:sp>
        <p:nvSpPr>
          <p:cNvPr id="32" name="Espace réservé du contenu 1">
            <a:extLst>
              <a:ext uri="{FF2B5EF4-FFF2-40B4-BE49-F238E27FC236}">
                <a16:creationId xmlns:a16="http://schemas.microsoft.com/office/drawing/2014/main" id="{CC62BCD9-D3AF-4E8A-A402-56BF6AE41302}"/>
              </a:ext>
            </a:extLst>
          </p:cNvPr>
          <p:cNvSpPr txBox="1">
            <a:spLocks/>
          </p:cNvSpPr>
          <p:nvPr/>
        </p:nvSpPr>
        <p:spPr>
          <a:xfrm>
            <a:off x="6179849" y="1193972"/>
            <a:ext cx="5490632" cy="4201407"/>
          </a:xfrm>
          <a:prstGeom prst="rect">
            <a:avLst/>
          </a:prstGeom>
        </p:spPr>
        <p:txBody>
          <a:bodyPr vert="horz" lIns="89265" tIns="44641" rIns="89265" bIns="4464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fr-FR" sz="1800" dirty="0">
                <a:solidFill>
                  <a:sysClr val="windowText" lastClr="000000"/>
                </a:solidFill>
                <a:latin typeface="Calibri" panose="020F0502020204030204"/>
              </a:rPr>
              <a:t> </a:t>
            </a:r>
            <a:r>
              <a:rPr lang="fr-FR" sz="2000" b="1" dirty="0">
                <a:solidFill>
                  <a:sysClr val="windowText" lastClr="000000"/>
                </a:solidFill>
                <a:latin typeface="Calibri" panose="020F0502020204030204"/>
              </a:rPr>
              <a:t>Procédure : recours au découpage syllabique  </a:t>
            </a:r>
            <a:r>
              <a:rPr lang="fr-FR" sz="2000" dirty="0">
                <a:solidFill>
                  <a:sysClr val="windowText" lastClr="000000"/>
                </a:solidFill>
                <a:latin typeface="Calibri" panose="020F0502020204030204"/>
              </a:rPr>
              <a:t> </a:t>
            </a:r>
          </a:p>
          <a:p>
            <a:pPr marL="0" indent="0">
              <a:buFont typeface="Arial" panose="020B0604020202020204" pitchFamily="34" charset="0"/>
              <a:buNone/>
              <a:defRPr/>
            </a:pPr>
            <a:r>
              <a:rPr lang="fr-FR" sz="2000" dirty="0">
                <a:solidFill>
                  <a:sysClr val="windowText" lastClr="000000"/>
                </a:solidFill>
                <a:latin typeface="Calibri" panose="020F0502020204030204"/>
              </a:rPr>
              <a:t>M : table est ce qu’on l’a? </a:t>
            </a:r>
          </a:p>
          <a:p>
            <a:pPr marL="0" indent="0">
              <a:buFont typeface="Arial" panose="020B0604020202020204" pitchFamily="34" charset="0"/>
              <a:buNone/>
              <a:defRPr/>
            </a:pPr>
            <a:r>
              <a:rPr lang="fr-FR" sz="2000" dirty="0">
                <a:solidFill>
                  <a:sysClr val="windowText" lastClr="000000"/>
                </a:solidFill>
                <a:latin typeface="Calibri" panose="020F0502020204030204"/>
              </a:rPr>
              <a:t>E : on l’a pas </a:t>
            </a:r>
          </a:p>
          <a:p>
            <a:pPr marL="0" indent="0">
              <a:buFont typeface="Arial" panose="020B0604020202020204" pitchFamily="34" charset="0"/>
              <a:buNone/>
              <a:defRPr/>
            </a:pPr>
            <a:r>
              <a:rPr lang="fr-FR" sz="2000" dirty="0">
                <a:solidFill>
                  <a:sysClr val="windowText" lastClr="000000"/>
                </a:solidFill>
                <a:latin typeface="Calibri" panose="020F0502020204030204"/>
              </a:rPr>
              <a:t>M : qu'est ce qu’il va falloir faire ?</a:t>
            </a:r>
          </a:p>
          <a:p>
            <a:pPr marL="0" indent="0">
              <a:buFont typeface="Arial" panose="020B0604020202020204" pitchFamily="34" charset="0"/>
              <a:buNone/>
              <a:defRPr/>
            </a:pPr>
            <a:r>
              <a:rPr lang="fr-FR" sz="2000" dirty="0">
                <a:solidFill>
                  <a:sysClr val="windowText" lastClr="000000"/>
                </a:solidFill>
                <a:latin typeface="Calibri" panose="020F0502020204030204"/>
              </a:rPr>
              <a:t>E : va falloir le découper .</a:t>
            </a:r>
          </a:p>
          <a:p>
            <a:pPr marL="0" indent="0">
              <a:buFont typeface="Arial" panose="020B0604020202020204" pitchFamily="34" charset="0"/>
              <a:buNone/>
              <a:defRPr/>
            </a:pPr>
            <a:r>
              <a:rPr lang="fr-FR" sz="2000" dirty="0">
                <a:solidFill>
                  <a:sysClr val="windowText" lastClr="000000"/>
                </a:solidFill>
                <a:latin typeface="Calibri" panose="020F0502020204030204"/>
              </a:rPr>
              <a:t>M : va falloir le découper en syllabe </a:t>
            </a:r>
          </a:p>
          <a:p>
            <a:pPr marL="0" indent="0">
              <a:buFont typeface="Arial" panose="020B0604020202020204" pitchFamily="34" charset="0"/>
              <a:buNone/>
              <a:defRPr/>
            </a:pPr>
            <a:r>
              <a:rPr lang="fr-FR" sz="2000" dirty="0">
                <a:solidFill>
                  <a:sysClr val="windowText" lastClr="000000"/>
                </a:solidFill>
                <a:latin typeface="Calibri" panose="020F0502020204030204"/>
              </a:rPr>
              <a:t>M (à un élève) : tu le découpes le mot table? </a:t>
            </a:r>
          </a:p>
          <a:p>
            <a:pPr marL="0" indent="0">
              <a:buFont typeface="Arial" panose="020B0604020202020204" pitchFamily="34" charset="0"/>
              <a:buNone/>
              <a:defRPr/>
            </a:pPr>
            <a:r>
              <a:rPr lang="fr-FR" sz="2000" dirty="0">
                <a:solidFill>
                  <a:sysClr val="windowText" lastClr="000000"/>
                </a:solidFill>
                <a:latin typeface="Calibri" panose="020F0502020204030204"/>
              </a:rPr>
              <a:t>E : ta /</a:t>
            </a:r>
            <a:r>
              <a:rPr lang="fr-FR" sz="2000" dirty="0" err="1">
                <a:solidFill>
                  <a:sysClr val="windowText" lastClr="000000"/>
                </a:solidFill>
                <a:latin typeface="Calibri" panose="020F0502020204030204"/>
              </a:rPr>
              <a:t>ble</a:t>
            </a:r>
            <a:r>
              <a:rPr lang="fr-FR" sz="2000" dirty="0">
                <a:solidFill>
                  <a:sysClr val="windowText" lastClr="000000"/>
                </a:solidFill>
                <a:latin typeface="Calibri" panose="020F0502020204030204"/>
              </a:rPr>
              <a:t> </a:t>
            </a:r>
          </a:p>
          <a:p>
            <a:pPr marL="0" indent="0">
              <a:buFont typeface="Arial" panose="020B0604020202020204" pitchFamily="34" charset="0"/>
              <a:buNone/>
              <a:defRPr/>
            </a:pPr>
            <a:r>
              <a:rPr lang="fr-FR" sz="2000" dirty="0">
                <a:solidFill>
                  <a:sysClr val="windowText" lastClr="000000"/>
                </a:solidFill>
                <a:latin typeface="Calibri" panose="020F0502020204030204"/>
              </a:rPr>
              <a:t>M : qu'est ce qu’on écrit en premier? </a:t>
            </a:r>
          </a:p>
          <a:p>
            <a:pPr marL="0" indent="0">
              <a:buFont typeface="Arial" panose="020B0604020202020204" pitchFamily="34" charset="0"/>
              <a:buNone/>
              <a:defRPr/>
            </a:pPr>
            <a:r>
              <a:rPr lang="fr-FR" sz="2000" dirty="0">
                <a:solidFill>
                  <a:sysClr val="windowText" lastClr="000000"/>
                </a:solidFill>
                <a:latin typeface="Calibri" panose="020F0502020204030204"/>
              </a:rPr>
              <a:t>E : tab /le </a:t>
            </a:r>
          </a:p>
          <a:p>
            <a:pPr marL="0" indent="0">
              <a:buFont typeface="Arial" panose="020B0604020202020204" pitchFamily="34" charset="0"/>
              <a:buNone/>
              <a:defRPr/>
            </a:pPr>
            <a:r>
              <a:rPr lang="fr-FR" sz="2000" dirty="0">
                <a:solidFill>
                  <a:sysClr val="windowText" lastClr="000000"/>
                </a:solidFill>
                <a:latin typeface="Calibri" panose="020F0502020204030204"/>
              </a:rPr>
              <a:t>M : ta / </a:t>
            </a:r>
            <a:r>
              <a:rPr lang="fr-FR" sz="2000" dirty="0" err="1">
                <a:solidFill>
                  <a:sysClr val="windowText" lastClr="000000"/>
                </a:solidFill>
                <a:latin typeface="Calibri" panose="020F0502020204030204"/>
              </a:rPr>
              <a:t>ble</a:t>
            </a:r>
            <a:r>
              <a:rPr lang="fr-FR" sz="2000" dirty="0">
                <a:solidFill>
                  <a:sysClr val="windowText" lastClr="000000"/>
                </a:solidFill>
                <a:latin typeface="Calibri" panose="020F0502020204030204"/>
              </a:rPr>
              <a:t>  qu’est ce qu’on écrit d’abord? </a:t>
            </a:r>
          </a:p>
          <a:p>
            <a:pPr marL="0" indent="0">
              <a:buFont typeface="Arial" panose="020B0604020202020204" pitchFamily="34" charset="0"/>
              <a:buNone/>
              <a:defRPr/>
            </a:pPr>
            <a:r>
              <a:rPr lang="fr-FR" sz="2000" dirty="0">
                <a:solidFill>
                  <a:sysClr val="windowText" lastClr="000000"/>
                </a:solidFill>
                <a:latin typeface="Calibri" panose="020F0502020204030204"/>
              </a:rPr>
              <a:t>E : ta </a:t>
            </a:r>
          </a:p>
          <a:p>
            <a:pPr marL="0" indent="0">
              <a:buFont typeface="Arial" panose="020B0604020202020204" pitchFamily="34" charset="0"/>
              <a:buNone/>
              <a:defRPr/>
            </a:pPr>
            <a:r>
              <a:rPr lang="fr-FR" sz="2000" dirty="0">
                <a:solidFill>
                  <a:sysClr val="windowText" lastClr="000000"/>
                </a:solidFill>
                <a:latin typeface="Calibri" panose="020F0502020204030204"/>
              </a:rPr>
              <a:t>M : ta /</a:t>
            </a:r>
            <a:r>
              <a:rPr lang="fr-FR" sz="2000" dirty="0" err="1">
                <a:solidFill>
                  <a:sysClr val="windowText" lastClr="000000"/>
                </a:solidFill>
                <a:latin typeface="Calibri" panose="020F0502020204030204"/>
              </a:rPr>
              <a:t>ble</a:t>
            </a:r>
            <a:r>
              <a:rPr lang="fr-FR" sz="2000" dirty="0">
                <a:solidFill>
                  <a:sysClr val="windowText" lastClr="000000"/>
                </a:solidFill>
                <a:latin typeface="Calibri" panose="020F0502020204030204"/>
              </a:rPr>
              <a:t>, mot ciseaux </a:t>
            </a:r>
          </a:p>
          <a:p>
            <a:pPr marL="0" indent="0">
              <a:buFont typeface="Arial" panose="020B0604020202020204" pitchFamily="34" charset="0"/>
              <a:buNone/>
              <a:defRPr/>
            </a:pPr>
            <a:endParaRPr lang="fr-FR" sz="1800" dirty="0">
              <a:solidFill>
                <a:sysClr val="windowText" lastClr="000000"/>
              </a:solidFill>
              <a:latin typeface="Calibri" panose="020F0502020204030204"/>
            </a:endParaRPr>
          </a:p>
        </p:txBody>
      </p:sp>
      <p:sp>
        <p:nvSpPr>
          <p:cNvPr id="2" name="ZoneTexte 1"/>
          <p:cNvSpPr txBox="1"/>
          <p:nvPr/>
        </p:nvSpPr>
        <p:spPr>
          <a:xfrm>
            <a:off x="301468" y="6289141"/>
            <a:ext cx="5243513" cy="747372"/>
          </a:xfrm>
          <a:prstGeom prst="rect">
            <a:avLst/>
          </a:prstGeom>
          <a:noFill/>
        </p:spPr>
        <p:txBody>
          <a:bodyPr wrap="square" lIns="100059" tIns="50032" rIns="100059" bIns="50032" rtlCol="0">
            <a:spAutoFit/>
          </a:bodyPr>
          <a:lstStyle/>
          <a:p>
            <a:pPr defTabSz="984499"/>
            <a:r>
              <a:rPr lang="fr-FR" sz="1200" dirty="0">
                <a:solidFill>
                  <a:srgbClr val="002060"/>
                </a:solidFill>
              </a:rPr>
              <a:t>Circonscription de Lormont – production de ressources en collaboration avec le CAS</a:t>
            </a:r>
          </a:p>
          <a:p>
            <a:pPr defTabSz="984499"/>
            <a:endParaRPr lang="fr-FR" dirty="0">
              <a:solidFill>
                <a:srgbClr val="000000"/>
              </a:solidFill>
            </a:endParaRPr>
          </a:p>
        </p:txBody>
      </p:sp>
    </p:spTree>
    <p:extLst>
      <p:ext uri="{BB962C8B-B14F-4D97-AF65-F5344CB8AC3E}">
        <p14:creationId xmlns:p14="http://schemas.microsoft.com/office/powerpoint/2010/main" val="559141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9265" tIns="44641" rIns="89265" bIns="44641" rtlCol="0" anchor="ctr"/>
          <a:lstStyle/>
          <a:p>
            <a:pPr algn="ctr" defTabSz="984499">
              <a:defRPr/>
            </a:pPr>
            <a:endParaRPr lang="en-US">
              <a:solidFill>
                <a:prstClr val="white"/>
              </a:solidFill>
              <a:latin typeface="Rockwell" panose="02060603020205020403"/>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3" y="-59376"/>
            <a:ext cx="12515850"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0" name="Titre 4">
            <a:extLst>
              <a:ext uri="{FF2B5EF4-FFF2-40B4-BE49-F238E27FC236}">
                <a16:creationId xmlns:a16="http://schemas.microsoft.com/office/drawing/2014/main" id="{7BA6BF41-CC0A-48B7-A961-A613EB4F86CB}"/>
              </a:ext>
            </a:extLst>
          </p:cNvPr>
          <p:cNvSpPr txBox="1">
            <a:spLocks/>
          </p:cNvSpPr>
          <p:nvPr/>
        </p:nvSpPr>
        <p:spPr>
          <a:xfrm>
            <a:off x="838203" y="365134"/>
            <a:ext cx="10515600" cy="1325563"/>
          </a:xfrm>
          <a:prstGeom prst="rect">
            <a:avLst/>
          </a:prstGeom>
        </p:spPr>
        <p:txBody>
          <a:bodyPr vert="horz" lIns="223275" tIns="223275" rIns="223275" bIns="0" rtlCol="0" anchor="b">
            <a:normAutofit/>
          </a:bodyPr>
          <a:lstStyle>
            <a:lvl1pPr algn="ctr" defTabSz="914400" rtl="0" eaLnBrk="1" latinLnBrk="0" hangingPunct="1">
              <a:lnSpc>
                <a:spcPct val="80000"/>
              </a:lnSpc>
              <a:spcBef>
                <a:spcPct val="0"/>
              </a:spcBef>
              <a:buNone/>
              <a:defRPr sz="5400" b="0" i="0" kern="1200" cap="none" spc="-150">
                <a:solidFill>
                  <a:srgbClr val="FFFEFF"/>
                </a:solidFill>
                <a:effectLst/>
                <a:latin typeface="+mj-lt"/>
                <a:ea typeface="+mj-ea"/>
                <a:cs typeface="+mj-cs"/>
              </a:defRPr>
            </a:lvl1pPr>
          </a:lstStyle>
          <a:p>
            <a:r>
              <a:rPr lang="fr-FR" dirty="0"/>
              <a:t>Démarche sécurisée , exigeante </a:t>
            </a:r>
          </a:p>
        </p:txBody>
      </p:sp>
      <p:pic>
        <p:nvPicPr>
          <p:cNvPr id="31" name="Espace réservé du contenu 6">
            <a:extLst>
              <a:ext uri="{FF2B5EF4-FFF2-40B4-BE49-F238E27FC236}">
                <a16:creationId xmlns:a16="http://schemas.microsoft.com/office/drawing/2014/main" id="{937B4686-5CAD-4211-B8F3-43138F6355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5548" y="1874162"/>
            <a:ext cx="8482451" cy="4351338"/>
          </a:xfrm>
          <a:prstGeom prst="rect">
            <a:avLst/>
          </a:prstGeom>
        </p:spPr>
      </p:pic>
      <p:sp>
        <p:nvSpPr>
          <p:cNvPr id="32" name="Rectangle à coins arrondis 1">
            <a:extLst>
              <a:ext uri="{FF2B5EF4-FFF2-40B4-BE49-F238E27FC236}">
                <a16:creationId xmlns:a16="http://schemas.microsoft.com/office/drawing/2014/main" id="{4DC20BA7-E08A-40D0-9E5C-38FE7F41EE04}"/>
              </a:ext>
            </a:extLst>
          </p:cNvPr>
          <p:cNvSpPr/>
          <p:nvPr/>
        </p:nvSpPr>
        <p:spPr>
          <a:xfrm>
            <a:off x="712103" y="2493462"/>
            <a:ext cx="2856089" cy="1095022"/>
          </a:xfrm>
          <a:prstGeom prst="wedgeRoundRectCallout">
            <a:avLst>
              <a:gd name="adj1" fmla="val 44576"/>
              <a:gd name="adj2" fmla="val 131638"/>
              <a:gd name="adj3" fmla="val 16667"/>
            </a:avLst>
          </a:prstGeom>
        </p:spPr>
        <p:style>
          <a:lnRef idx="2">
            <a:schemeClr val="dk1"/>
          </a:lnRef>
          <a:fillRef idx="1">
            <a:schemeClr val="lt1"/>
          </a:fillRef>
          <a:effectRef idx="0">
            <a:schemeClr val="dk1"/>
          </a:effectRef>
          <a:fontRef idx="minor">
            <a:schemeClr val="dk1"/>
          </a:fontRef>
        </p:style>
        <p:txBody>
          <a:bodyPr lIns="89265" tIns="44641" rIns="89265" bIns="44641" rtlCol="0" anchor="ctr"/>
          <a:lstStyle/>
          <a:p>
            <a:pPr algn="ctr" defTabSz="882637"/>
            <a:r>
              <a:rPr lang="fr-FR" dirty="0">
                <a:solidFill>
                  <a:srgbClr val="000000"/>
                </a:solidFill>
              </a:rPr>
              <a:t>On commence à écrire en haut à gauche sur l’ardoise</a:t>
            </a:r>
          </a:p>
        </p:txBody>
      </p:sp>
      <p:sp>
        <p:nvSpPr>
          <p:cNvPr id="33" name="Titre 4">
            <a:extLst>
              <a:ext uri="{FF2B5EF4-FFF2-40B4-BE49-F238E27FC236}">
                <a16:creationId xmlns:a16="http://schemas.microsoft.com/office/drawing/2014/main" id="{017EF511-52B0-4654-8EC6-A1981FED7D75}"/>
              </a:ext>
            </a:extLst>
          </p:cNvPr>
          <p:cNvSpPr txBox="1">
            <a:spLocks/>
          </p:cNvSpPr>
          <p:nvPr/>
        </p:nvSpPr>
        <p:spPr>
          <a:xfrm>
            <a:off x="664203" y="136135"/>
            <a:ext cx="10515600" cy="1325563"/>
          </a:xfrm>
          <a:prstGeom prst="rect">
            <a:avLst/>
          </a:prstGeom>
        </p:spPr>
        <p:txBody>
          <a:bodyPr vert="horz" lIns="89265" tIns="44641" rIns="89265" bIns="4464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dirty="0">
                <a:solidFill>
                  <a:sysClr val="windowText" lastClr="000000"/>
                </a:solidFill>
                <a:latin typeface="Verdana"/>
              </a:rPr>
              <a:t>Explicitation de l’usage du support</a:t>
            </a:r>
            <a:endParaRPr lang="fr-FR" sz="3000" dirty="0">
              <a:solidFill>
                <a:sysClr val="windowText" lastClr="000000"/>
              </a:solidFill>
              <a:latin typeface="Verdana"/>
            </a:endParaRPr>
          </a:p>
        </p:txBody>
      </p:sp>
      <p:grpSp>
        <p:nvGrpSpPr>
          <p:cNvPr id="34" name="Groupe 33">
            <a:extLst>
              <a:ext uri="{FF2B5EF4-FFF2-40B4-BE49-F238E27FC236}">
                <a16:creationId xmlns:a16="http://schemas.microsoft.com/office/drawing/2014/main" id="{FE5A44BF-00D7-4855-A68C-05B4C581D056}"/>
              </a:ext>
            </a:extLst>
          </p:cNvPr>
          <p:cNvGrpSpPr/>
          <p:nvPr/>
        </p:nvGrpSpPr>
        <p:grpSpPr>
          <a:xfrm>
            <a:off x="10624684" y="-6932"/>
            <a:ext cx="1526638" cy="1240241"/>
            <a:chOff x="1949145" y="281461"/>
            <a:chExt cx="3389444" cy="5224732"/>
          </a:xfrm>
        </p:grpSpPr>
        <p:sp>
          <p:nvSpPr>
            <p:cNvPr id="35" name="Ellipse 34">
              <a:extLst>
                <a:ext uri="{FF2B5EF4-FFF2-40B4-BE49-F238E27FC236}">
                  <a16:creationId xmlns:a16="http://schemas.microsoft.com/office/drawing/2014/main" id="{D3F31711-E036-4640-AA35-BD360D3D1B97}"/>
                </a:ext>
              </a:extLst>
            </p:cNvPr>
            <p:cNvSpPr/>
            <p:nvPr/>
          </p:nvSpPr>
          <p:spPr>
            <a:xfrm>
              <a:off x="1980227" y="803622"/>
              <a:ext cx="3183389" cy="4702571"/>
            </a:xfrm>
            <a:prstGeom prst="ellipse">
              <a:avLst/>
            </a:prstGeom>
            <a:solidFill>
              <a:srgbClr val="FFFF00">
                <a:alpha val="50000"/>
              </a:srgbClr>
            </a:solidFill>
            <a:ln w="12700" cap="flat" cmpd="sng" algn="ctr">
              <a:solidFill>
                <a:srgbClr val="2683C6">
                  <a:lumMod val="75000"/>
                </a:srgbClr>
              </a:solidFill>
              <a:prstDash val="solid"/>
            </a:ln>
            <a:effectLst/>
          </p:spPr>
        </p:sp>
        <p:sp>
          <p:nvSpPr>
            <p:cNvPr id="36" name="Ellipse 4">
              <a:extLst>
                <a:ext uri="{FF2B5EF4-FFF2-40B4-BE49-F238E27FC236}">
                  <a16:creationId xmlns:a16="http://schemas.microsoft.com/office/drawing/2014/main" id="{8F3E796E-3434-4D8C-91BD-325CDCCC5986}"/>
                </a:ext>
              </a:extLst>
            </p:cNvPr>
            <p:cNvSpPr/>
            <p:nvPr/>
          </p:nvSpPr>
          <p:spPr>
            <a:xfrm>
              <a:off x="1949145" y="281461"/>
              <a:ext cx="3389444" cy="1837455"/>
            </a:xfrm>
            <a:prstGeom prst="rect">
              <a:avLst/>
            </a:prstGeom>
            <a:noFill/>
            <a:ln>
              <a:noFill/>
            </a:ln>
            <a:effectLst/>
          </p:spPr>
          <p:txBody>
            <a:bodyPr spcFirstLastPara="0" vert="horz" wrap="square" lIns="0" tIns="0" rIns="0" bIns="0" numCol="1" spcCol="1270" anchor="ctr" anchorCtr="0">
              <a:noAutofit/>
            </a:bodyPr>
            <a:lstStyle/>
            <a:p>
              <a:pPr algn="ctr" defTabSz="868228">
                <a:lnSpc>
                  <a:spcPct val="90000"/>
                </a:lnSpc>
                <a:spcBef>
                  <a:spcPct val="0"/>
                </a:spcBef>
                <a:spcAft>
                  <a:spcPct val="35000"/>
                </a:spcAft>
                <a:defRPr/>
              </a:pPr>
              <a:r>
                <a:rPr lang="fr-FR" b="1" kern="0" dirty="0">
                  <a:solidFill>
                    <a:prstClr val="black"/>
                  </a:solidFill>
                  <a:latin typeface="Rockwell" panose="02060603020205020403"/>
                </a:rPr>
                <a:t>        </a:t>
              </a:r>
            </a:p>
            <a:p>
              <a:pPr algn="ctr" defTabSz="868228">
                <a:lnSpc>
                  <a:spcPct val="90000"/>
                </a:lnSpc>
                <a:spcBef>
                  <a:spcPct val="0"/>
                </a:spcBef>
                <a:spcAft>
                  <a:spcPct val="35000"/>
                </a:spcAft>
                <a:defRPr/>
              </a:pPr>
              <a:r>
                <a:rPr lang="fr-FR" b="1" kern="0" dirty="0">
                  <a:solidFill>
                    <a:prstClr val="black"/>
                  </a:solidFill>
                  <a:latin typeface="Rockwell" panose="02060603020205020403"/>
                </a:rPr>
                <a:t>          </a:t>
              </a:r>
            </a:p>
            <a:p>
              <a:pPr algn="ctr" defTabSz="868228">
                <a:lnSpc>
                  <a:spcPct val="90000"/>
                </a:lnSpc>
                <a:spcBef>
                  <a:spcPct val="0"/>
                </a:spcBef>
                <a:spcAft>
                  <a:spcPct val="35000"/>
                </a:spcAft>
                <a:defRPr/>
              </a:pPr>
              <a:r>
                <a:rPr lang="fr-FR" b="1" kern="0" dirty="0">
                  <a:solidFill>
                    <a:prstClr val="black"/>
                  </a:solidFill>
                  <a:latin typeface="Rockwell" panose="02060603020205020403"/>
                </a:rPr>
                <a:t>         </a:t>
              </a:r>
              <a:r>
                <a:rPr lang="fr-FR" sz="1400" b="1" kern="0" dirty="0">
                  <a:solidFill>
                    <a:prstClr val="black"/>
                  </a:solidFill>
                  <a:latin typeface="Rockwell" panose="02060603020205020403"/>
                </a:rPr>
                <a:t>Préparation</a:t>
              </a:r>
            </a:p>
          </p:txBody>
        </p:sp>
      </p:grpSp>
      <p:sp>
        <p:nvSpPr>
          <p:cNvPr id="2" name="ZoneTexte 1"/>
          <p:cNvSpPr txBox="1"/>
          <p:nvPr/>
        </p:nvSpPr>
        <p:spPr>
          <a:xfrm>
            <a:off x="1391478" y="6309054"/>
            <a:ext cx="9699325" cy="459486"/>
          </a:xfrm>
          <a:prstGeom prst="rect">
            <a:avLst/>
          </a:prstGeom>
          <a:noFill/>
        </p:spPr>
        <p:txBody>
          <a:bodyPr wrap="square" lIns="89265" tIns="44641" rIns="89265" bIns="44641" rtlCol="0">
            <a:spAutoFit/>
          </a:bodyPr>
          <a:lstStyle/>
          <a:p>
            <a:pPr algn="ctr" defTabSz="882637"/>
            <a:r>
              <a:rPr lang="fr-FR" sz="1200" dirty="0">
                <a:solidFill>
                  <a:srgbClr val="002060"/>
                </a:solidFill>
              </a:rPr>
              <a:t>Circonscription de Lormont – production de ressources en collaboration avec le CAS</a:t>
            </a:r>
          </a:p>
          <a:p>
            <a:pPr algn="ctr" defTabSz="882637"/>
            <a:endParaRPr lang="fr-FR" sz="1200" dirty="0">
              <a:solidFill>
                <a:srgbClr val="000000"/>
              </a:solidFill>
            </a:endParaRPr>
          </a:p>
        </p:txBody>
      </p:sp>
    </p:spTree>
    <p:extLst>
      <p:ext uri="{BB962C8B-B14F-4D97-AF65-F5344CB8AC3E}">
        <p14:creationId xmlns:p14="http://schemas.microsoft.com/office/powerpoint/2010/main" val="435866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4083" y="-80781"/>
            <a:ext cx="8596668" cy="947590"/>
          </a:xfrm>
        </p:spPr>
        <p:txBody>
          <a:bodyPr>
            <a:normAutofit/>
          </a:bodyPr>
          <a:lstStyle/>
          <a:p>
            <a:r>
              <a:rPr lang="fr-FR" b="1" dirty="0">
                <a:solidFill>
                  <a:schemeClr val="tx1"/>
                </a:solidFill>
                <a:latin typeface="Rockwell" panose="02060603020205020403" pitchFamily="18" charset="0"/>
              </a:rPr>
              <a:t>La démarche mise en œuvre </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046056987"/>
              </p:ext>
            </p:extLst>
          </p:nvPr>
        </p:nvGraphicFramePr>
        <p:xfrm>
          <a:off x="36899" y="728074"/>
          <a:ext cx="12117998" cy="7250077"/>
        </p:xfrm>
        <a:graphic>
          <a:graphicData uri="http://schemas.openxmlformats.org/drawingml/2006/table">
            <a:tbl>
              <a:tblPr firstRow="1" bandRow="1">
                <a:tableStyleId>{5C22544A-7EE6-4342-B048-85BDC9FD1C3A}</a:tableStyleId>
              </a:tblPr>
              <a:tblGrid>
                <a:gridCol w="4651443">
                  <a:extLst>
                    <a:ext uri="{9D8B030D-6E8A-4147-A177-3AD203B41FA5}">
                      <a16:colId xmlns:a16="http://schemas.microsoft.com/office/drawing/2014/main" val="20000"/>
                    </a:ext>
                  </a:extLst>
                </a:gridCol>
                <a:gridCol w="3646577">
                  <a:extLst>
                    <a:ext uri="{9D8B030D-6E8A-4147-A177-3AD203B41FA5}">
                      <a16:colId xmlns:a16="http://schemas.microsoft.com/office/drawing/2014/main" val="20001"/>
                    </a:ext>
                  </a:extLst>
                </a:gridCol>
                <a:gridCol w="3819978">
                  <a:extLst>
                    <a:ext uri="{9D8B030D-6E8A-4147-A177-3AD203B41FA5}">
                      <a16:colId xmlns:a16="http://schemas.microsoft.com/office/drawing/2014/main" val="20002"/>
                    </a:ext>
                  </a:extLst>
                </a:gridCol>
              </a:tblGrid>
              <a:tr h="848478">
                <a:tc>
                  <a:txBody>
                    <a:bodyPr/>
                    <a:lstStyle/>
                    <a:p>
                      <a:endParaRPr lang="fr-FR" sz="1800" dirty="0">
                        <a:solidFill>
                          <a:schemeClr val="tx1"/>
                        </a:solidFill>
                      </a:endParaRPr>
                    </a:p>
                    <a:p>
                      <a:r>
                        <a:rPr lang="fr-FR" sz="1800" dirty="0">
                          <a:solidFill>
                            <a:schemeClr val="tx1"/>
                          </a:solidFill>
                        </a:rPr>
                        <a:t>PREPARATION collective</a:t>
                      </a:r>
                    </a:p>
                  </a:txBody>
                  <a:tcPr marL="75101" marR="75101">
                    <a:solidFill>
                      <a:schemeClr val="bg1"/>
                    </a:solidFill>
                  </a:tcPr>
                </a:tc>
                <a:tc>
                  <a:txBody>
                    <a:bodyPr/>
                    <a:lstStyle/>
                    <a:p>
                      <a:endParaRPr lang="fr-FR" sz="1800" dirty="0">
                        <a:solidFill>
                          <a:schemeClr val="tx1"/>
                        </a:solidFill>
                      </a:endParaRPr>
                    </a:p>
                    <a:p>
                      <a:r>
                        <a:rPr lang="fr-FR" sz="1800" dirty="0">
                          <a:solidFill>
                            <a:schemeClr val="tx1"/>
                          </a:solidFill>
                        </a:rPr>
                        <a:t>ECRITURE individuelle DE</a:t>
                      </a:r>
                      <a:r>
                        <a:rPr lang="fr-FR" sz="1800" baseline="0" dirty="0">
                          <a:solidFill>
                            <a:schemeClr val="tx1"/>
                          </a:solidFill>
                        </a:rPr>
                        <a:t> LA PHRASE</a:t>
                      </a:r>
                    </a:p>
                  </a:txBody>
                  <a:tcPr marL="75101" marR="75101">
                    <a:solidFill>
                      <a:schemeClr val="bg1"/>
                    </a:solidFill>
                  </a:tcPr>
                </a:tc>
                <a:tc>
                  <a:txBody>
                    <a:bodyPr/>
                    <a:lstStyle/>
                    <a:p>
                      <a:endParaRPr lang="fr-FR" sz="1800" dirty="0">
                        <a:solidFill>
                          <a:schemeClr val="tx1"/>
                        </a:solidFill>
                      </a:endParaRPr>
                    </a:p>
                    <a:p>
                      <a:r>
                        <a:rPr lang="fr-FR" sz="1800" dirty="0">
                          <a:solidFill>
                            <a:schemeClr val="tx1"/>
                          </a:solidFill>
                        </a:rPr>
                        <a:t>REVISION collective</a:t>
                      </a:r>
                    </a:p>
                  </a:txBody>
                  <a:tcPr marL="75101" marR="75101">
                    <a:solidFill>
                      <a:schemeClr val="bg1"/>
                    </a:solidFill>
                  </a:tcPr>
                </a:tc>
                <a:extLst>
                  <a:ext uri="{0D108BD9-81ED-4DB2-BD59-A6C34878D82A}">
                    <a16:rowId xmlns:a16="http://schemas.microsoft.com/office/drawing/2014/main" val="10000"/>
                  </a:ext>
                </a:extLst>
              </a:tr>
              <a:tr h="4515585">
                <a:tc>
                  <a:txBody>
                    <a:bodyPr/>
                    <a:lstStyle/>
                    <a:p>
                      <a:pPr marL="257175" indent="-257175" defTabSz="975360">
                        <a:spcBef>
                          <a:spcPts val="600"/>
                        </a:spcBef>
                        <a:buFontTx/>
                        <a:buChar char="-"/>
                        <a:defRPr sz="2400">
                          <a:latin typeface="Calibri"/>
                          <a:ea typeface="Calibri"/>
                          <a:cs typeface="Calibri"/>
                          <a:sym typeface="Calibri"/>
                        </a:defRPr>
                      </a:pPr>
                      <a:r>
                        <a:rPr lang="fr-FR" sz="1600" b="1" dirty="0">
                          <a:latin typeface="Rockwell" panose="02060603020205020403" pitchFamily="18" charset="0"/>
                          <a:ea typeface="Avenir Book Oblique"/>
                          <a:cs typeface="Calibri" panose="020F0502020204030204" pitchFamily="34" charset="0"/>
                          <a:sym typeface="Avenir Book Oblique"/>
                        </a:rPr>
                        <a:t>Mémorisation</a:t>
                      </a:r>
                      <a:r>
                        <a:rPr lang="fr-FR" sz="1600" b="1" baseline="0" dirty="0">
                          <a:latin typeface="Rockwell" panose="02060603020205020403" pitchFamily="18" charset="0"/>
                          <a:ea typeface="Avenir Book Oblique"/>
                          <a:cs typeface="Calibri" panose="020F0502020204030204" pitchFamily="34" charset="0"/>
                          <a:sym typeface="Avenir Book Oblique"/>
                        </a:rPr>
                        <a:t> </a:t>
                      </a:r>
                      <a:r>
                        <a:rPr lang="fr-FR" sz="1600" b="1" dirty="0">
                          <a:latin typeface="Rockwell" panose="02060603020205020403" pitchFamily="18" charset="0"/>
                          <a:ea typeface="Avenir Book Oblique"/>
                          <a:cs typeface="Calibri" panose="020F0502020204030204" pitchFamily="34" charset="0"/>
                          <a:sym typeface="Avenir Book Oblique"/>
                        </a:rPr>
                        <a:t>de la  phrase (avec une attention si besoin à la prononciation des mots)</a:t>
                      </a:r>
                    </a:p>
                    <a:p>
                      <a:pPr marL="257175" indent="-257175" defTabSz="975360">
                        <a:spcBef>
                          <a:spcPts val="600"/>
                        </a:spcBef>
                        <a:buFontTx/>
                        <a:buChar char="-"/>
                        <a:defRPr sz="2400">
                          <a:latin typeface="Calibri"/>
                          <a:ea typeface="Calibri"/>
                          <a:cs typeface="Calibri"/>
                          <a:sym typeface="Calibri"/>
                        </a:defRPr>
                      </a:pPr>
                      <a:r>
                        <a:rPr lang="fr-FR" sz="1600" b="1" dirty="0">
                          <a:latin typeface="Rockwell" panose="02060603020205020403" pitchFamily="18" charset="0"/>
                          <a:ea typeface="Avenir Book Oblique"/>
                          <a:cs typeface="Calibri" panose="020F0502020204030204" pitchFamily="34" charset="0"/>
                          <a:sym typeface="Avenir Book Oblique"/>
                        </a:rPr>
                        <a:t>Découpage de la chaine orale en mots</a:t>
                      </a:r>
                      <a:r>
                        <a:rPr lang="fr-FR" sz="1600" b="1" baseline="0" dirty="0">
                          <a:latin typeface="Rockwell" panose="02060603020205020403" pitchFamily="18" charset="0"/>
                          <a:ea typeface="Avenir Book Oblique"/>
                          <a:cs typeface="Calibri" panose="020F0502020204030204" pitchFamily="34" charset="0"/>
                          <a:sym typeface="Avenir Book Oblique"/>
                        </a:rPr>
                        <a:t> +</a:t>
                      </a:r>
                      <a:r>
                        <a:rPr lang="fr-FR" sz="1600" b="1" dirty="0">
                          <a:latin typeface="Rockwell" panose="02060603020205020403" pitchFamily="18" charset="0"/>
                          <a:ea typeface="Avenir Book Oblique"/>
                          <a:cs typeface="Calibri" panose="020F0502020204030204" pitchFamily="34" charset="0"/>
                          <a:sym typeface="Avenir Book Oblique"/>
                        </a:rPr>
                        <a:t>symbolisation</a:t>
                      </a:r>
                    </a:p>
                    <a:p>
                      <a:pPr marL="257175" indent="-257175" defTabSz="975360">
                        <a:spcBef>
                          <a:spcPts val="600"/>
                        </a:spcBef>
                        <a:buFontTx/>
                        <a:buChar char="-"/>
                        <a:defRPr sz="2400">
                          <a:latin typeface="Calibri"/>
                          <a:ea typeface="Calibri"/>
                          <a:cs typeface="Calibri"/>
                          <a:sym typeface="Calibri"/>
                        </a:defRPr>
                      </a:pPr>
                      <a:r>
                        <a:rPr lang="fr-FR" sz="1600" b="1" dirty="0">
                          <a:latin typeface="Rockwell" panose="02060603020205020403" pitchFamily="18" charset="0"/>
                          <a:ea typeface="Avenir Book Oblique"/>
                          <a:cs typeface="Calibri" panose="020F0502020204030204" pitchFamily="34" charset="0"/>
                          <a:sym typeface="Avenir Book Oblique"/>
                        </a:rPr>
                        <a:t>Explicitation pour chaque mot de la procédure d’encodage</a:t>
                      </a:r>
                    </a:p>
                    <a:p>
                      <a:pPr marL="257175" indent="-257175" defTabSz="975360">
                        <a:spcBef>
                          <a:spcPts val="600"/>
                        </a:spcBef>
                        <a:buFontTx/>
                        <a:buChar char="-"/>
                        <a:defRPr sz="2400">
                          <a:latin typeface="Calibri"/>
                          <a:ea typeface="Calibri"/>
                          <a:cs typeface="Calibri"/>
                          <a:sym typeface="Calibri"/>
                        </a:defRPr>
                      </a:pPr>
                      <a:r>
                        <a:rPr lang="fr-FR" sz="1600" b="1" dirty="0">
                          <a:latin typeface="Rockwell" panose="02060603020205020403" pitchFamily="18" charset="0"/>
                          <a:ea typeface="Avenir Book Oblique"/>
                          <a:cs typeface="Calibri" panose="020F0502020204030204" pitchFamily="34" charset="0"/>
                          <a:sym typeface="Avenir Book Oblique"/>
                        </a:rPr>
                        <a:t>Questionnement sur la ponctuation</a:t>
                      </a:r>
                    </a:p>
                    <a:p>
                      <a:pPr marL="257175" indent="-257175" defTabSz="975360">
                        <a:spcBef>
                          <a:spcPts val="600"/>
                        </a:spcBef>
                        <a:buFontTx/>
                        <a:buChar char="-"/>
                        <a:defRPr sz="2400">
                          <a:latin typeface="Calibri"/>
                          <a:ea typeface="Calibri"/>
                          <a:cs typeface="Calibri"/>
                          <a:sym typeface="Calibri"/>
                        </a:defRPr>
                      </a:pPr>
                      <a:r>
                        <a:rPr lang="fr-FR" sz="1600" b="1" kern="1200" dirty="0">
                          <a:solidFill>
                            <a:schemeClr val="dk1"/>
                          </a:solidFill>
                          <a:latin typeface="Rockwell" panose="02060603020205020403" pitchFamily="18" charset="0"/>
                          <a:ea typeface="Avenir Book Oblique"/>
                          <a:cs typeface="Calibri" panose="020F0502020204030204" pitchFamily="34" charset="0"/>
                          <a:sym typeface="Avenir Book Oblique"/>
                        </a:rPr>
                        <a:t>Questionnement sur le</a:t>
                      </a:r>
                      <a:r>
                        <a:rPr lang="fr-FR" sz="1600" b="1" kern="1200" baseline="0" dirty="0">
                          <a:solidFill>
                            <a:schemeClr val="dk1"/>
                          </a:solidFill>
                          <a:latin typeface="Rockwell" panose="02060603020205020403" pitchFamily="18" charset="0"/>
                          <a:ea typeface="Avenir Book Oblique"/>
                          <a:cs typeface="Calibri" panose="020F0502020204030204" pitchFamily="34" charset="0"/>
                          <a:sym typeface="Avenir Book Oblique"/>
                        </a:rPr>
                        <a:t> </a:t>
                      </a:r>
                      <a:r>
                        <a:rPr lang="fr-FR" sz="1600" b="1" kern="1200" dirty="0">
                          <a:solidFill>
                            <a:schemeClr val="dk1"/>
                          </a:solidFill>
                          <a:latin typeface="Rockwell" panose="02060603020205020403" pitchFamily="18" charset="0"/>
                          <a:ea typeface="Avenir Book Oblique"/>
                          <a:cs typeface="Calibri" panose="020F0502020204030204" pitchFamily="34" charset="0"/>
                          <a:sym typeface="Avenir Book Oblique"/>
                        </a:rPr>
                        <a:t>support</a:t>
                      </a:r>
                    </a:p>
                    <a:p>
                      <a:endParaRPr lang="fr-FR" sz="1800" dirty="0"/>
                    </a:p>
                  </a:txBody>
                  <a:tcPr marL="75101" marR="75101">
                    <a:solidFill>
                      <a:srgbClr val="FFFF99"/>
                    </a:solidFill>
                  </a:tcPr>
                </a:tc>
                <a:tc>
                  <a:txBody>
                    <a:bodyPr/>
                    <a:lstStyle/>
                    <a:p>
                      <a:pPr marL="342900" indent="-342900">
                        <a:spcBef>
                          <a:spcPts val="600"/>
                        </a:spcBef>
                        <a:buFontTx/>
                        <a:buChar char="-"/>
                      </a:pPr>
                      <a:r>
                        <a:rPr lang="fr-FR" sz="1600" kern="1200" dirty="0">
                          <a:solidFill>
                            <a:schemeClr val="dk1"/>
                          </a:solidFill>
                          <a:latin typeface="Rockwell" panose="02060603020205020403" pitchFamily="18" charset="0"/>
                          <a:ea typeface="Avenir Book Oblique"/>
                          <a:cs typeface="Calibri" panose="020F0502020204030204" pitchFamily="34" charset="0"/>
                        </a:rPr>
                        <a:t>Encodage de la phrase sur une ardoise.</a:t>
                      </a:r>
                    </a:p>
                    <a:p>
                      <a:pPr marL="342900" indent="-342900">
                        <a:spcBef>
                          <a:spcPts val="600"/>
                        </a:spcBef>
                        <a:buFontTx/>
                        <a:buChar char="-"/>
                      </a:pPr>
                      <a:r>
                        <a:rPr lang="fr-FR" sz="1600" kern="1200" dirty="0">
                          <a:solidFill>
                            <a:schemeClr val="dk1"/>
                          </a:solidFill>
                          <a:latin typeface="Rockwell" panose="02060603020205020403" pitchFamily="18" charset="0"/>
                          <a:ea typeface="Avenir Book Oblique"/>
                          <a:cs typeface="Calibri" panose="020F0502020204030204" pitchFamily="34" charset="0"/>
                        </a:rPr>
                        <a:t>Aide des élèves qui en font la demande (par ex.  en poursuivant la</a:t>
                      </a:r>
                      <a:r>
                        <a:rPr lang="fr-FR" sz="1600" kern="1200" baseline="0" dirty="0">
                          <a:solidFill>
                            <a:schemeClr val="dk1"/>
                          </a:solidFill>
                          <a:latin typeface="Rockwell" panose="02060603020205020403" pitchFamily="18" charset="0"/>
                          <a:ea typeface="Avenir Book Oblique"/>
                          <a:cs typeface="Calibri" panose="020F0502020204030204" pitchFamily="34" charset="0"/>
                        </a:rPr>
                        <a:t> préparation avec eux)</a:t>
                      </a:r>
                      <a:r>
                        <a:rPr lang="fr-FR" sz="1600" kern="1200" dirty="0">
                          <a:solidFill>
                            <a:schemeClr val="dk1"/>
                          </a:solidFill>
                          <a:latin typeface="Rockwell" panose="02060603020205020403" pitchFamily="18" charset="0"/>
                          <a:ea typeface="Avenir Book Oblique"/>
                          <a:cs typeface="Calibri" panose="020F0502020204030204" pitchFamily="34" charset="0"/>
                        </a:rPr>
                        <a:t>. </a:t>
                      </a:r>
                    </a:p>
                    <a:p>
                      <a:pPr marL="342900" indent="-342900">
                        <a:spcBef>
                          <a:spcPts val="600"/>
                        </a:spcBef>
                        <a:buFontTx/>
                        <a:buChar char="-"/>
                      </a:pPr>
                      <a:r>
                        <a:rPr lang="fr-FR" sz="1600" kern="1200" dirty="0">
                          <a:solidFill>
                            <a:schemeClr val="dk1"/>
                          </a:solidFill>
                          <a:latin typeface="Rockwell" panose="02060603020205020403" pitchFamily="18" charset="0"/>
                          <a:ea typeface="Avenir Book Oblique"/>
                          <a:cs typeface="Calibri" panose="020F0502020204030204" pitchFamily="34" charset="0"/>
                        </a:rPr>
                        <a:t>Accompagnement</a:t>
                      </a:r>
                      <a:r>
                        <a:rPr lang="fr-FR" sz="1600" kern="1200" baseline="0" dirty="0">
                          <a:solidFill>
                            <a:schemeClr val="dk1"/>
                          </a:solidFill>
                          <a:latin typeface="Rockwell" panose="02060603020205020403" pitchFamily="18" charset="0"/>
                          <a:ea typeface="Avenir Book Oblique"/>
                          <a:cs typeface="Calibri" panose="020F0502020204030204" pitchFamily="34" charset="0"/>
                        </a:rPr>
                        <a:t> </a:t>
                      </a:r>
                      <a:r>
                        <a:rPr lang="fr-FR" sz="1600" kern="1200" dirty="0">
                          <a:solidFill>
                            <a:schemeClr val="dk1"/>
                          </a:solidFill>
                          <a:latin typeface="Rockwell" panose="02060603020205020403" pitchFamily="18" charset="0"/>
                          <a:ea typeface="Avenir Book Oblique"/>
                          <a:cs typeface="Calibri" panose="020F0502020204030204" pitchFamily="34" charset="0"/>
                        </a:rPr>
                        <a:t>de l’ordre de la régulation et du feedback</a:t>
                      </a:r>
                      <a:endParaRPr lang="fr-FR" sz="1800" baseline="0" dirty="0"/>
                    </a:p>
                    <a:p>
                      <a:r>
                        <a:rPr lang="fr-FR" sz="1800" b="1" u="none" baseline="0" dirty="0"/>
                        <a:t>             </a:t>
                      </a:r>
                      <a:endParaRPr lang="fr-FR" sz="1800" dirty="0"/>
                    </a:p>
                    <a:p>
                      <a:r>
                        <a:rPr lang="fr-FR" sz="1800" dirty="0"/>
                        <a:t>                </a:t>
                      </a:r>
                    </a:p>
                  </a:txBody>
                  <a:tcPr marL="75101" marR="75101">
                    <a:solidFill>
                      <a:schemeClr val="bg1"/>
                    </a:solidFill>
                  </a:tcPr>
                </a:tc>
                <a:tc>
                  <a:txBody>
                    <a:bodyPr/>
                    <a:lstStyle/>
                    <a:p>
                      <a:pPr marL="285750" indent="-285750">
                        <a:spcBef>
                          <a:spcPts val="600"/>
                        </a:spcBef>
                        <a:buFontTx/>
                        <a:buChar char="-"/>
                      </a:pPr>
                      <a:r>
                        <a:rPr lang="fr-FR" sz="1600" kern="1200" dirty="0">
                          <a:solidFill>
                            <a:schemeClr val="dk1"/>
                          </a:solidFill>
                          <a:latin typeface="Rockwell" panose="02060603020205020403" pitchFamily="18" charset="0"/>
                          <a:ea typeface="Avenir Book Oblique"/>
                          <a:cs typeface="Calibri" panose="020F0502020204030204" pitchFamily="34" charset="0"/>
                        </a:rPr>
                        <a:t>En collectif, réécriture au tableau </a:t>
                      </a:r>
                    </a:p>
                    <a:p>
                      <a:pPr marL="285750" marR="0" indent="-285750" algn="l" defTabSz="896275" rtl="0" eaLnBrk="1" fontAlgn="auto" latinLnBrk="0" hangingPunct="1">
                        <a:lnSpc>
                          <a:spcPct val="100000"/>
                        </a:lnSpc>
                        <a:spcBef>
                          <a:spcPts val="600"/>
                        </a:spcBef>
                        <a:spcAft>
                          <a:spcPts val="0"/>
                        </a:spcAft>
                        <a:buClrTx/>
                        <a:buSzTx/>
                        <a:buFontTx/>
                        <a:buChar char="-"/>
                        <a:tabLst/>
                        <a:defRPr/>
                      </a:pPr>
                      <a:r>
                        <a:rPr lang="fr-FR" sz="1600" kern="1200" dirty="0">
                          <a:solidFill>
                            <a:schemeClr val="dk1"/>
                          </a:solidFill>
                          <a:latin typeface="Rockwell" panose="02060603020205020403" pitchFamily="18" charset="0"/>
                          <a:ea typeface="Avenir Book Oblique"/>
                          <a:cs typeface="Calibri" panose="020F0502020204030204" pitchFamily="34" charset="0"/>
                        </a:rPr>
                        <a:t>Pointage</a:t>
                      </a:r>
                      <a:r>
                        <a:rPr lang="fr-FR" sz="1600" kern="1200" baseline="0" dirty="0">
                          <a:solidFill>
                            <a:schemeClr val="dk1"/>
                          </a:solidFill>
                          <a:latin typeface="Rockwell" panose="02060603020205020403" pitchFamily="18" charset="0"/>
                          <a:ea typeface="Avenir Book Oblique"/>
                          <a:cs typeface="Calibri" panose="020F0502020204030204" pitchFamily="34" charset="0"/>
                        </a:rPr>
                        <a:t> d’erreurs observées, </a:t>
                      </a:r>
                      <a:r>
                        <a:rPr lang="fr-FR" sz="1600" kern="1200" dirty="0">
                          <a:solidFill>
                            <a:schemeClr val="dk1"/>
                          </a:solidFill>
                          <a:latin typeface="Rockwell" panose="02060603020205020403" pitchFamily="18" charset="0"/>
                          <a:ea typeface="Avenir Book Oblique"/>
                          <a:cs typeface="Calibri" panose="020F0502020204030204" pitchFamily="34" charset="0"/>
                        </a:rPr>
                        <a:t>correction avec  analyse des difficultés et stabilisation des procédures</a:t>
                      </a:r>
                    </a:p>
                    <a:p>
                      <a:pPr marL="285750" indent="-285750">
                        <a:spcBef>
                          <a:spcPts val="600"/>
                        </a:spcBef>
                        <a:buFontTx/>
                        <a:buChar char="-"/>
                      </a:pPr>
                      <a:r>
                        <a:rPr lang="fr-FR" sz="1600" kern="1200" dirty="0">
                          <a:solidFill>
                            <a:schemeClr val="dk1"/>
                          </a:solidFill>
                          <a:latin typeface="Rockwell" panose="02060603020205020403" pitchFamily="18" charset="0"/>
                          <a:ea typeface="Avenir Book Oblique"/>
                          <a:cs typeface="Calibri" panose="020F0502020204030204" pitchFamily="34" charset="0"/>
                        </a:rPr>
                        <a:t>Relecture de la phrase</a:t>
                      </a:r>
                    </a:p>
                    <a:p>
                      <a:pPr marL="285750" indent="-285750">
                        <a:spcBef>
                          <a:spcPts val="600"/>
                        </a:spcBef>
                        <a:buFontTx/>
                        <a:buChar char="-"/>
                      </a:pPr>
                      <a:r>
                        <a:rPr lang="fr-FR" sz="1600" kern="1200" dirty="0">
                          <a:solidFill>
                            <a:schemeClr val="dk1"/>
                          </a:solidFill>
                          <a:latin typeface="Rockwell" panose="02060603020205020403" pitchFamily="18" charset="0"/>
                          <a:ea typeface="Avenir Book Oblique"/>
                          <a:cs typeface="Calibri" panose="020F0502020204030204" pitchFamily="34" charset="0"/>
                        </a:rPr>
                        <a:t>Copie individuelle de la phrase sur une bande de papier</a:t>
                      </a:r>
                    </a:p>
                    <a:p>
                      <a:endParaRPr lang="fr-FR" sz="1600" kern="1200" dirty="0">
                        <a:solidFill>
                          <a:schemeClr val="dk1"/>
                        </a:solidFill>
                        <a:latin typeface="Rockwell" panose="02060603020205020403" pitchFamily="18" charset="0"/>
                        <a:ea typeface="Avenir Book Oblique"/>
                        <a:cs typeface="Calibri" panose="020F0502020204030204" pitchFamily="34" charset="0"/>
                      </a:endParaRPr>
                    </a:p>
                  </a:txBody>
                  <a:tcPr marL="75101" marR="75101">
                    <a:solidFill>
                      <a:schemeClr val="bg1"/>
                    </a:solidFill>
                  </a:tcPr>
                </a:tc>
                <a:extLst>
                  <a:ext uri="{0D108BD9-81ED-4DB2-BD59-A6C34878D82A}">
                    <a16:rowId xmlns:a16="http://schemas.microsoft.com/office/drawing/2014/main" val="10001"/>
                  </a:ext>
                </a:extLst>
              </a:tr>
              <a:tr h="1820092">
                <a:tc>
                  <a:txBody>
                    <a:bodyPr/>
                    <a:lstStyle/>
                    <a:p>
                      <a:endParaRPr lang="fr-FR" sz="1800" dirty="0"/>
                    </a:p>
                    <a:p>
                      <a:endParaRPr lang="fr-FR" sz="1800" dirty="0"/>
                    </a:p>
                    <a:p>
                      <a:endParaRPr lang="fr-FR" sz="1800" dirty="0"/>
                    </a:p>
                    <a:p>
                      <a:endParaRPr lang="fr-FR" sz="1800" dirty="0"/>
                    </a:p>
                    <a:p>
                      <a:endParaRPr lang="fr-FR" sz="1800" dirty="0"/>
                    </a:p>
                  </a:txBody>
                  <a:tcPr marL="75101" marR="75101">
                    <a:solidFill>
                      <a:schemeClr val="bg1"/>
                    </a:solidFill>
                  </a:tcPr>
                </a:tc>
                <a:tc>
                  <a:txBody>
                    <a:bodyPr/>
                    <a:lstStyle/>
                    <a:p>
                      <a:endParaRPr lang="fr-FR" sz="1800" dirty="0"/>
                    </a:p>
                  </a:txBody>
                  <a:tcPr marL="75101" marR="75101">
                    <a:solidFill>
                      <a:schemeClr val="bg1"/>
                    </a:solidFill>
                  </a:tcPr>
                </a:tc>
                <a:tc>
                  <a:txBody>
                    <a:bodyPr/>
                    <a:lstStyle/>
                    <a:p>
                      <a:endParaRPr lang="fr-FR" sz="1800" dirty="0"/>
                    </a:p>
                  </a:txBody>
                  <a:tcPr marL="75101" marR="75101">
                    <a:solidFill>
                      <a:schemeClr val="bg1"/>
                    </a:solidFill>
                  </a:tcPr>
                </a:tc>
                <a:extLst>
                  <a:ext uri="{0D108BD9-81ED-4DB2-BD59-A6C34878D82A}">
                    <a16:rowId xmlns:a16="http://schemas.microsoft.com/office/drawing/2014/main" val="10002"/>
                  </a:ext>
                </a:extLst>
              </a:tr>
            </a:tbl>
          </a:graphicData>
        </a:graphic>
      </p:graphicFrame>
      <p:sp>
        <p:nvSpPr>
          <p:cNvPr id="3" name="Espace réservé du numéro de diapositive 2"/>
          <p:cNvSpPr>
            <a:spLocks noGrp="1"/>
          </p:cNvSpPr>
          <p:nvPr>
            <p:ph type="sldNum" sz="quarter" idx="12"/>
          </p:nvPr>
        </p:nvSpPr>
        <p:spPr/>
        <p:txBody>
          <a:bodyPr/>
          <a:lstStyle/>
          <a:p>
            <a:fld id="{25C6EEE4-1A9F-3F45-A1E5-076C6062FC7F}" type="slidenum">
              <a:rPr lang="fr-FR" smtClean="0">
                <a:solidFill>
                  <a:srgbClr val="191B0E"/>
                </a:solidFill>
              </a:rPr>
              <a:pPr/>
              <a:t>34</a:t>
            </a:fld>
            <a:endParaRPr lang="fr-FR" dirty="0">
              <a:solidFill>
                <a:srgbClr val="191B0E"/>
              </a:solidFill>
            </a:endParaRPr>
          </a:p>
        </p:txBody>
      </p:sp>
      <p:pic>
        <p:nvPicPr>
          <p:cNvPr id="5" name="Image 4">
            <a:extLst>
              <a:ext uri="{FF2B5EF4-FFF2-40B4-BE49-F238E27FC236}">
                <a16:creationId xmlns:a16="http://schemas.microsoft.com/office/drawing/2014/main" id="{39F426E0-B2FF-5F45-B9F2-832F59DFE4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3196" y="4965638"/>
            <a:ext cx="3107372" cy="1765124"/>
          </a:xfrm>
          <a:prstGeom prst="rect">
            <a:avLst/>
          </a:prstGeom>
        </p:spPr>
      </p:pic>
      <p:pic>
        <p:nvPicPr>
          <p:cNvPr id="6" name="Image 5">
            <a:extLst>
              <a:ext uri="{FF2B5EF4-FFF2-40B4-BE49-F238E27FC236}">
                <a16:creationId xmlns:a16="http://schemas.microsoft.com/office/drawing/2014/main" id="{1899C30B-CC95-9248-85DB-E0D09266B6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09804" y="4939127"/>
            <a:ext cx="3224947" cy="1791637"/>
          </a:xfrm>
          <a:prstGeom prst="rect">
            <a:avLst/>
          </a:prstGeom>
        </p:spPr>
      </p:pic>
      <p:sp>
        <p:nvSpPr>
          <p:cNvPr id="8" name="Ellipse 7">
            <a:extLst>
              <a:ext uri="{FF2B5EF4-FFF2-40B4-BE49-F238E27FC236}">
                <a16:creationId xmlns:a16="http://schemas.microsoft.com/office/drawing/2014/main" id="{6A920330-E57D-4B26-97DA-5B4ED9437C3C}"/>
              </a:ext>
            </a:extLst>
          </p:cNvPr>
          <p:cNvSpPr/>
          <p:nvPr/>
        </p:nvSpPr>
        <p:spPr>
          <a:xfrm>
            <a:off x="37103" y="866853"/>
            <a:ext cx="819697" cy="693983"/>
          </a:xfrm>
          <a:prstGeom prst="ellipse">
            <a:avLst/>
          </a:prstGeom>
          <a:solidFill>
            <a:srgbClr val="FFFF00">
              <a:alpha val="50000"/>
            </a:srgbClr>
          </a:solidFill>
          <a:ln>
            <a:solidFill>
              <a:schemeClr val="tx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9" name="Ellipse 8">
            <a:extLst>
              <a:ext uri="{FF2B5EF4-FFF2-40B4-BE49-F238E27FC236}">
                <a16:creationId xmlns:a16="http://schemas.microsoft.com/office/drawing/2014/main" id="{A926EF8C-C752-4BCE-B8A5-CF01CB768D81}"/>
              </a:ext>
            </a:extLst>
          </p:cNvPr>
          <p:cNvSpPr/>
          <p:nvPr/>
        </p:nvSpPr>
        <p:spPr>
          <a:xfrm>
            <a:off x="4483331" y="867102"/>
            <a:ext cx="819697" cy="673873"/>
          </a:xfrm>
          <a:prstGeom prst="ellipse">
            <a:avLst/>
          </a:prstGeom>
          <a:solidFill>
            <a:srgbClr val="00B050">
              <a:alpha val="50000"/>
            </a:srgbClr>
          </a:solidFill>
          <a:ln>
            <a:solidFill>
              <a:schemeClr val="tx1"/>
            </a:solidFill>
          </a:ln>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sp>
      <p:sp>
        <p:nvSpPr>
          <p:cNvPr id="11" name="Ellipse 10">
            <a:extLst>
              <a:ext uri="{FF2B5EF4-FFF2-40B4-BE49-F238E27FC236}">
                <a16:creationId xmlns:a16="http://schemas.microsoft.com/office/drawing/2014/main" id="{69F11A17-296F-4D33-AE69-C6EBB5C5B2B3}"/>
              </a:ext>
            </a:extLst>
          </p:cNvPr>
          <p:cNvSpPr/>
          <p:nvPr/>
        </p:nvSpPr>
        <p:spPr>
          <a:xfrm>
            <a:off x="8299159" y="867111"/>
            <a:ext cx="819697" cy="683499"/>
          </a:xfrm>
          <a:prstGeom prst="ellipse">
            <a:avLst/>
          </a:prstGeom>
          <a:solidFill>
            <a:schemeClr val="accent1">
              <a:alpha val="75000"/>
            </a:schemeClr>
          </a:solidFill>
          <a:ln>
            <a:solidFill>
              <a:schemeClr val="tx1"/>
            </a:solidFill>
          </a:ln>
        </p:spPr>
        <p:style>
          <a:lnRef idx="2">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sp>
      <p:pic>
        <p:nvPicPr>
          <p:cNvPr id="13" name="Image 12">
            <a:extLst>
              <a:ext uri="{FF2B5EF4-FFF2-40B4-BE49-F238E27FC236}">
                <a16:creationId xmlns:a16="http://schemas.microsoft.com/office/drawing/2014/main" id="{F01E361C-3162-4D15-9D83-08355739271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98300" y="4929256"/>
            <a:ext cx="3355078" cy="1801510"/>
          </a:xfrm>
          <a:prstGeom prst="rect">
            <a:avLst/>
          </a:prstGeom>
        </p:spPr>
      </p:pic>
      <p:sp>
        <p:nvSpPr>
          <p:cNvPr id="12" name="Ellipse 11">
            <a:extLst>
              <a:ext uri="{FF2B5EF4-FFF2-40B4-BE49-F238E27FC236}">
                <a16:creationId xmlns:a16="http://schemas.microsoft.com/office/drawing/2014/main" id="{6A920330-E57D-4B26-97DA-5B4ED9437C3C}"/>
              </a:ext>
            </a:extLst>
          </p:cNvPr>
          <p:cNvSpPr/>
          <p:nvPr/>
        </p:nvSpPr>
        <p:spPr>
          <a:xfrm>
            <a:off x="4307929" y="837222"/>
            <a:ext cx="390385" cy="317926"/>
          </a:xfrm>
          <a:prstGeom prst="ellipse">
            <a:avLst/>
          </a:prstGeom>
          <a:solidFill>
            <a:srgbClr val="FFFF00">
              <a:alpha val="50000"/>
            </a:srgbClr>
          </a:solidFill>
          <a:ln>
            <a:solidFill>
              <a:schemeClr val="tx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4" name="Ellipse 13">
            <a:extLst>
              <a:ext uri="{FF2B5EF4-FFF2-40B4-BE49-F238E27FC236}">
                <a16:creationId xmlns:a16="http://schemas.microsoft.com/office/drawing/2014/main" id="{62EFBCBC-5491-43DF-8AC9-FCDA7A993AF1}"/>
              </a:ext>
            </a:extLst>
          </p:cNvPr>
          <p:cNvSpPr/>
          <p:nvPr/>
        </p:nvSpPr>
        <p:spPr>
          <a:xfrm>
            <a:off x="5043996" y="866851"/>
            <a:ext cx="390385" cy="296955"/>
          </a:xfrm>
          <a:prstGeom prst="ellipse">
            <a:avLst/>
          </a:prstGeom>
          <a:solidFill>
            <a:schemeClr val="accent1">
              <a:alpha val="61000"/>
            </a:schemeClr>
          </a:solidFill>
          <a:ln>
            <a:solidFill>
              <a:schemeClr val="accent6">
                <a:lumMod val="50000"/>
              </a:schemeClr>
            </a:solidFill>
          </a:ln>
        </p:spPr>
        <p:style>
          <a:lnRef idx="2">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sp>
      <p:sp>
        <p:nvSpPr>
          <p:cNvPr id="7" name="ZoneTexte 6"/>
          <p:cNvSpPr txBox="1"/>
          <p:nvPr/>
        </p:nvSpPr>
        <p:spPr>
          <a:xfrm>
            <a:off x="1775640" y="7021866"/>
            <a:ext cx="8448937" cy="528055"/>
          </a:xfrm>
          <a:prstGeom prst="rect">
            <a:avLst/>
          </a:prstGeom>
          <a:noFill/>
        </p:spPr>
        <p:txBody>
          <a:bodyPr wrap="square" lIns="80972" tIns="40494" rIns="80972" bIns="40494" rtlCol="0">
            <a:spAutoFit/>
          </a:bodyPr>
          <a:lstStyle/>
          <a:p>
            <a:pPr algn="ctr" defTabSz="800640"/>
            <a:r>
              <a:rPr lang="fr-FR" sz="1100" dirty="0">
                <a:solidFill>
                  <a:srgbClr val="002060"/>
                </a:solidFill>
              </a:rPr>
              <a:t>Circonscription de Lormont – production de ressources en collaboration avec le CAS</a:t>
            </a:r>
          </a:p>
          <a:p>
            <a:pPr algn="ctr" defTabSz="800640"/>
            <a:endParaRPr lang="fr-FR" dirty="0">
              <a:solidFill>
                <a:prstClr val="black"/>
              </a:solidFill>
            </a:endParaRPr>
          </a:p>
        </p:txBody>
      </p:sp>
    </p:spTree>
    <p:extLst>
      <p:ext uri="{BB962C8B-B14F-4D97-AF65-F5344CB8AC3E}">
        <p14:creationId xmlns:p14="http://schemas.microsoft.com/office/powerpoint/2010/main" val="3904214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7CC58B3-A6D1-6D40-A16D-1684E48190D8}"/>
              </a:ext>
            </a:extLst>
          </p:cNvPr>
          <p:cNvSpPr>
            <a:spLocks noGrp="1"/>
          </p:cNvSpPr>
          <p:nvPr>
            <p:ph type="sldNum" sz="quarter" idx="12"/>
          </p:nvPr>
        </p:nvSpPr>
        <p:spPr/>
        <p:txBody>
          <a:bodyPr/>
          <a:lstStyle/>
          <a:p>
            <a:fld id="{25C6EEE4-1A9F-3F45-A1E5-076C6062FC7F}" type="slidenum">
              <a:rPr lang="fr-FR" smtClean="0">
                <a:solidFill>
                  <a:srgbClr val="191B0E"/>
                </a:solidFill>
              </a:rPr>
              <a:pPr/>
              <a:t>35</a:t>
            </a:fld>
            <a:endParaRPr lang="fr-FR">
              <a:solidFill>
                <a:srgbClr val="191B0E"/>
              </a:solidFill>
            </a:endParaRPr>
          </a:p>
        </p:txBody>
      </p:sp>
      <p:pic>
        <p:nvPicPr>
          <p:cNvPr id="3" name="Image 2">
            <a:extLst>
              <a:ext uri="{FF2B5EF4-FFF2-40B4-BE49-F238E27FC236}">
                <a16:creationId xmlns:a16="http://schemas.microsoft.com/office/drawing/2014/main" id="{F3E2B2BF-C9CC-AA48-93E7-CDE6D469DFE7}"/>
              </a:ext>
            </a:extLst>
          </p:cNvPr>
          <p:cNvPicPr>
            <a:picLocks noChangeAspect="1"/>
          </p:cNvPicPr>
          <p:nvPr/>
        </p:nvPicPr>
        <p:blipFill>
          <a:blip r:embed="rId2"/>
          <a:stretch>
            <a:fillRect/>
          </a:stretch>
        </p:blipFill>
        <p:spPr>
          <a:xfrm>
            <a:off x="1490111" y="177800"/>
            <a:ext cx="9563100" cy="6502400"/>
          </a:xfrm>
          <a:prstGeom prst="rect">
            <a:avLst/>
          </a:prstGeom>
        </p:spPr>
      </p:pic>
    </p:spTree>
    <p:extLst>
      <p:ext uri="{BB962C8B-B14F-4D97-AF65-F5344CB8AC3E}">
        <p14:creationId xmlns:p14="http://schemas.microsoft.com/office/powerpoint/2010/main" val="2443803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Que  symboliser et comment </a:t>
            </a:r>
            <a:br>
              <a:rPr lang="fr-FR" dirty="0"/>
            </a:br>
            <a:r>
              <a:rPr lang="fr-FR" dirty="0"/>
              <a:t>symboliser ?</a:t>
            </a:r>
            <a:br>
              <a:rPr lang="fr-FR" dirty="0"/>
            </a:br>
            <a:endParaRPr lang="fr-FR"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4176" y="634850"/>
            <a:ext cx="3487678" cy="1785858"/>
          </a:xfr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7430" y="260954"/>
            <a:ext cx="3436008" cy="253365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5059" y="3167705"/>
            <a:ext cx="5943084" cy="1524870"/>
          </a:xfrm>
          <a:prstGeom prst="rect">
            <a:avLst/>
          </a:prstGeom>
        </p:spPr>
      </p:pic>
      <p:pic>
        <p:nvPicPr>
          <p:cNvPr id="3" name="Image 2"/>
          <p:cNvPicPr>
            <a:picLocks noChangeAspect="1"/>
          </p:cNvPicPr>
          <p:nvPr/>
        </p:nvPicPr>
        <p:blipFill rotWithShape="1">
          <a:blip r:embed="rId6">
            <a:extLst>
              <a:ext uri="{28A0092B-C50C-407E-A947-70E740481C1C}">
                <a14:useLocalDpi xmlns:a14="http://schemas.microsoft.com/office/drawing/2010/main" val="0"/>
              </a:ext>
            </a:extLst>
          </a:blip>
          <a:srcRect b="16245"/>
          <a:stretch/>
        </p:blipFill>
        <p:spPr>
          <a:xfrm>
            <a:off x="7062952" y="5024656"/>
            <a:ext cx="4829694" cy="1810134"/>
          </a:xfrm>
          <a:prstGeom prst="rect">
            <a:avLst/>
          </a:prstGeom>
        </p:spPr>
      </p:pic>
      <p:sp>
        <p:nvSpPr>
          <p:cNvPr id="7" name="ZoneTexte 6"/>
          <p:cNvSpPr txBox="1"/>
          <p:nvPr/>
        </p:nvSpPr>
        <p:spPr>
          <a:xfrm>
            <a:off x="143418" y="5895923"/>
            <a:ext cx="6432714" cy="921246"/>
          </a:xfrm>
          <a:prstGeom prst="rect">
            <a:avLst/>
          </a:prstGeom>
          <a:noFill/>
        </p:spPr>
        <p:txBody>
          <a:bodyPr wrap="square" lIns="89359" tIns="44688" rIns="89359" bIns="44688" rtlCol="0">
            <a:spAutoFit/>
          </a:bodyPr>
          <a:lstStyle/>
          <a:p>
            <a:pPr defTabSz="883552"/>
            <a:r>
              <a:rPr lang="fr-FR" sz="1200" dirty="0">
                <a:solidFill>
                  <a:prstClr val="black">
                    <a:lumMod val="75000"/>
                    <a:lumOff val="25000"/>
                  </a:prstClr>
                </a:solidFill>
              </a:rPr>
              <a:t>Recherche-action CARDIE </a:t>
            </a:r>
            <a:r>
              <a:rPr lang="fr-FR" sz="1200" i="1" dirty="0">
                <a:solidFill>
                  <a:prstClr val="black">
                    <a:lumMod val="75000"/>
                    <a:lumOff val="25000"/>
                  </a:prstClr>
                </a:solidFill>
              </a:rPr>
              <a:t>De l’opération </a:t>
            </a:r>
            <a:r>
              <a:rPr lang="fr-FR" sz="1200" i="1" dirty="0" err="1">
                <a:solidFill>
                  <a:prstClr val="black">
                    <a:lumMod val="75000"/>
                    <a:lumOff val="25000"/>
                  </a:prstClr>
                </a:solidFill>
              </a:rPr>
              <a:t>cognitivo</a:t>
            </a:r>
            <a:r>
              <a:rPr lang="fr-FR" sz="1200" i="1" dirty="0">
                <a:solidFill>
                  <a:prstClr val="black">
                    <a:lumMod val="75000"/>
                    <a:lumOff val="25000"/>
                  </a:prstClr>
                </a:solidFill>
              </a:rPr>
              <a:t>-verbale d’anticipation scripturale à l’acte scolaire de préparation de  l’écriture</a:t>
            </a:r>
          </a:p>
          <a:p>
            <a:pPr defTabSz="883552"/>
            <a:r>
              <a:rPr lang="fr-FR" sz="1200" dirty="0">
                <a:solidFill>
                  <a:prstClr val="black">
                    <a:lumMod val="75000"/>
                    <a:lumOff val="25000"/>
                  </a:prstClr>
                </a:solidFill>
              </a:rPr>
              <a:t>P. </a:t>
            </a:r>
            <a:r>
              <a:rPr lang="fr-FR" sz="1200" dirty="0" err="1">
                <a:solidFill>
                  <a:prstClr val="black">
                    <a:lumMod val="75000"/>
                    <a:lumOff val="25000"/>
                  </a:prstClr>
                </a:solidFill>
              </a:rPr>
              <a:t>Bachelé</a:t>
            </a:r>
            <a:r>
              <a:rPr lang="fr-FR" sz="1200" dirty="0">
                <a:solidFill>
                  <a:prstClr val="black">
                    <a:lumMod val="75000"/>
                    <a:lumOff val="25000"/>
                  </a:prstClr>
                </a:solidFill>
              </a:rPr>
              <a:t>, B. </a:t>
            </a:r>
            <a:r>
              <a:rPr lang="fr-FR" sz="1200" dirty="0" err="1">
                <a:solidFill>
                  <a:prstClr val="black">
                    <a:lumMod val="75000"/>
                    <a:lumOff val="25000"/>
                  </a:prstClr>
                </a:solidFill>
              </a:rPr>
              <a:t>Kervyn</a:t>
            </a:r>
            <a:r>
              <a:rPr lang="fr-FR" sz="1200" dirty="0">
                <a:solidFill>
                  <a:prstClr val="black">
                    <a:lumMod val="75000"/>
                    <a:lumOff val="25000"/>
                  </a:prstClr>
                </a:solidFill>
              </a:rPr>
              <a:t> et des enseignants de la circonscription de </a:t>
            </a:r>
            <a:r>
              <a:rPr lang="fr-FR" sz="1200" dirty="0" err="1">
                <a:solidFill>
                  <a:prstClr val="black">
                    <a:lumMod val="75000"/>
                    <a:lumOff val="25000"/>
                  </a:prstClr>
                </a:solidFill>
              </a:rPr>
              <a:t>Tyrosse</a:t>
            </a:r>
            <a:r>
              <a:rPr lang="fr-FR" sz="1200" dirty="0">
                <a:solidFill>
                  <a:prstClr val="black">
                    <a:lumMod val="75000"/>
                    <a:lumOff val="25000"/>
                  </a:prstClr>
                </a:solidFill>
              </a:rPr>
              <a:t> Côte Sud</a:t>
            </a:r>
          </a:p>
          <a:p>
            <a:pPr defTabSz="883552"/>
            <a:endParaRPr lang="fr-FR" dirty="0">
              <a:solidFill>
                <a:prstClr val="black"/>
              </a:solidFill>
            </a:endParaRPr>
          </a:p>
        </p:txBody>
      </p:sp>
    </p:spTree>
    <p:extLst>
      <p:ext uri="{BB962C8B-B14F-4D97-AF65-F5344CB8AC3E}">
        <p14:creationId xmlns:p14="http://schemas.microsoft.com/office/powerpoint/2010/main" val="742326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D9F1292-66AD-CF4D-932A-B807A549F22C}"/>
              </a:ext>
            </a:extLst>
          </p:cNvPr>
          <p:cNvSpPr>
            <a:spLocks noGrp="1"/>
          </p:cNvSpPr>
          <p:nvPr>
            <p:ph idx="1"/>
          </p:nvPr>
        </p:nvSpPr>
        <p:spPr>
          <a:xfrm>
            <a:off x="1309066" y="-194487"/>
            <a:ext cx="8544969" cy="2686050"/>
          </a:xfrm>
        </p:spPr>
        <p:txBody>
          <a:bodyPr>
            <a:normAutofit/>
          </a:bodyPr>
          <a:lstStyle/>
          <a:p>
            <a:pPr marL="0" indent="0">
              <a:buClrTx/>
              <a:buNone/>
            </a:pPr>
            <a:r>
              <a:rPr lang="fr-FR" sz="2400" dirty="0">
                <a:latin typeface="Calibri" panose="020F0502020204030204" pitchFamily="34" charset="0"/>
                <a:cs typeface="Calibri" panose="020F0502020204030204" pitchFamily="34" charset="0"/>
              </a:rPr>
              <a:t>Dani a écrit « Lili » mais est bloqué par le mot « mange ». L’enseignante vient vers lui et l’engage à mobiliser une stratégie : récupérer ce mot parmi les mots connus de la classe.</a:t>
            </a:r>
          </a:p>
          <a:p>
            <a:endParaRPr lang="fr-FR" sz="2400" dirty="0"/>
          </a:p>
        </p:txBody>
      </p:sp>
      <p:pic>
        <p:nvPicPr>
          <p:cNvPr id="4" name="Image 3">
            <a:extLst>
              <a:ext uri="{FF2B5EF4-FFF2-40B4-BE49-F238E27FC236}">
                <a16:creationId xmlns:a16="http://schemas.microsoft.com/office/drawing/2014/main" id="{499834CB-0CAB-AE4D-A1B3-43962E4BA37F}"/>
              </a:ext>
            </a:extLst>
          </p:cNvPr>
          <p:cNvPicPr/>
          <p:nvPr/>
        </p:nvPicPr>
        <p:blipFill rotWithShape="1">
          <a:blip r:embed="rId3" cstate="email">
            <a:extLst>
              <a:ext uri="{28A0092B-C50C-407E-A947-70E740481C1C}">
                <a14:useLocalDpi xmlns:a14="http://schemas.microsoft.com/office/drawing/2010/main"/>
              </a:ext>
            </a:extLst>
          </a:blip>
          <a:srcRect t="6110" b="5556"/>
          <a:stretch/>
        </p:blipFill>
        <p:spPr>
          <a:xfrm>
            <a:off x="722262" y="1674807"/>
            <a:ext cx="7960091" cy="4803007"/>
          </a:xfrm>
          <a:prstGeom prst="rect">
            <a:avLst/>
          </a:prstGeom>
        </p:spPr>
      </p:pic>
      <p:sp>
        <p:nvSpPr>
          <p:cNvPr id="7" name="Bulle narrative : rectangle à coins arrondis 6">
            <a:extLst>
              <a:ext uri="{FF2B5EF4-FFF2-40B4-BE49-F238E27FC236}">
                <a16:creationId xmlns:a16="http://schemas.microsoft.com/office/drawing/2014/main" id="{1898BBD0-32EE-40E4-98E1-87F3C510CF31}"/>
              </a:ext>
            </a:extLst>
          </p:cNvPr>
          <p:cNvSpPr/>
          <p:nvPr/>
        </p:nvSpPr>
        <p:spPr>
          <a:xfrm>
            <a:off x="8315076" y="2132032"/>
            <a:ext cx="3705726" cy="1944303"/>
          </a:xfrm>
          <a:prstGeom prst="wedgeRoundRectCallout">
            <a:avLst>
              <a:gd name="adj1" fmla="val -132262"/>
              <a:gd name="adj2" fmla="val -379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311" tIns="44664" rIns="89311" bIns="44664" rtlCol="0" anchor="ctr"/>
          <a:lstStyle/>
          <a:p>
            <a:pPr defTabSz="446751"/>
            <a:r>
              <a:rPr lang="fr-FR" sz="3200" dirty="0">
                <a:solidFill>
                  <a:prstClr val="black"/>
                </a:solidFill>
                <a:latin typeface="Calibri" panose="020F0502020204030204" pitchFamily="34" charset="0"/>
                <a:ea typeface="Calibri" panose="020F0502020204030204" pitchFamily="34" charset="0"/>
                <a:cs typeface="Times New Roman" panose="02020603050405020304" pitchFamily="18" charset="0"/>
              </a:rPr>
              <a:t>Est-ce que tu le </a:t>
            </a:r>
          </a:p>
          <a:p>
            <a:pPr defTabSz="446751"/>
            <a:r>
              <a:rPr lang="fr-FR" sz="3200" dirty="0">
                <a:solidFill>
                  <a:prstClr val="black"/>
                </a:solidFill>
                <a:latin typeface="Calibri" panose="020F0502020204030204" pitchFamily="34" charset="0"/>
                <a:ea typeface="Calibri" panose="020F0502020204030204" pitchFamily="34" charset="0"/>
                <a:cs typeface="Times New Roman" panose="02020603050405020304" pitchFamily="18" charset="0"/>
              </a:rPr>
              <a:t>vois  “mange”? </a:t>
            </a:r>
          </a:p>
          <a:p>
            <a:pPr defTabSz="446751"/>
            <a:r>
              <a:rPr lang="fr-FR" sz="3200" dirty="0">
                <a:solidFill>
                  <a:prstClr val="black"/>
                </a:solidFill>
                <a:latin typeface="Calibri" panose="020F0502020204030204" pitchFamily="34" charset="0"/>
                <a:ea typeface="Calibri" panose="020F0502020204030204" pitchFamily="34" charset="0"/>
                <a:cs typeface="Times New Roman" panose="02020603050405020304" pitchFamily="18" charset="0"/>
              </a:rPr>
              <a:t>Va le chercher.</a:t>
            </a:r>
            <a:endParaRPr lang="fr-FR" sz="17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Ellipse 10">
            <a:extLst>
              <a:ext uri="{FF2B5EF4-FFF2-40B4-BE49-F238E27FC236}">
                <a16:creationId xmlns:a16="http://schemas.microsoft.com/office/drawing/2014/main" id="{1F6A773D-0306-41BA-AB20-11F108BF5DB8}"/>
              </a:ext>
            </a:extLst>
          </p:cNvPr>
          <p:cNvSpPr/>
          <p:nvPr/>
        </p:nvSpPr>
        <p:spPr>
          <a:xfrm>
            <a:off x="10168268" y="424083"/>
            <a:ext cx="1526321" cy="1045191"/>
          </a:xfrm>
          <a:prstGeom prst="ellipse">
            <a:avLst/>
          </a:prstGeom>
          <a:solidFill>
            <a:srgbClr val="FFFF00">
              <a:alpha val="50000"/>
            </a:srgbClr>
          </a:solidFill>
          <a:ln>
            <a:solidFill>
              <a:schemeClr val="accent2">
                <a:lumMod val="75000"/>
              </a:schemeClr>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6" name="ZoneTexte 5"/>
          <p:cNvSpPr txBox="1"/>
          <p:nvPr/>
        </p:nvSpPr>
        <p:spPr>
          <a:xfrm>
            <a:off x="10242957" y="614427"/>
            <a:ext cx="1359017" cy="644198"/>
          </a:xfrm>
          <a:prstGeom prst="rect">
            <a:avLst/>
          </a:prstGeom>
          <a:noFill/>
        </p:spPr>
        <p:txBody>
          <a:bodyPr wrap="square" lIns="89311" tIns="44664" rIns="89311" bIns="44664" rtlCol="0">
            <a:spAutoFit/>
          </a:bodyPr>
          <a:lstStyle/>
          <a:p>
            <a:pPr algn="ctr" defTabSz="446751"/>
            <a:r>
              <a:rPr lang="fr-FR" sz="900" b="1" dirty="0">
                <a:solidFill>
                  <a:prstClr val="black"/>
                </a:solidFill>
              </a:rPr>
              <a:t>Suite de la préparation pendant l’écriture du produit visé</a:t>
            </a:r>
          </a:p>
        </p:txBody>
      </p:sp>
      <p:sp>
        <p:nvSpPr>
          <p:cNvPr id="5" name="ZoneTexte 4"/>
          <p:cNvSpPr txBox="1"/>
          <p:nvPr/>
        </p:nvSpPr>
        <p:spPr>
          <a:xfrm>
            <a:off x="9405419" y="5911352"/>
            <a:ext cx="2438520" cy="921197"/>
          </a:xfrm>
          <a:prstGeom prst="rect">
            <a:avLst/>
          </a:prstGeom>
          <a:noFill/>
        </p:spPr>
        <p:txBody>
          <a:bodyPr wrap="square" lIns="89311" tIns="44664" rIns="89311" bIns="44664" rtlCol="0">
            <a:spAutoFit/>
          </a:bodyPr>
          <a:lstStyle/>
          <a:p>
            <a:pPr defTabSz="883094"/>
            <a:r>
              <a:rPr lang="fr-FR" sz="1200" dirty="0">
                <a:solidFill>
                  <a:srgbClr val="002060"/>
                </a:solidFill>
              </a:rPr>
              <a:t>Circonscription de Lormont – production de ressources en collaboration avec le CAS</a:t>
            </a:r>
          </a:p>
          <a:p>
            <a:pPr defTabSz="883094"/>
            <a:endParaRPr lang="fr-FR" dirty="0">
              <a:solidFill>
                <a:prstClr val="black"/>
              </a:solidFill>
            </a:endParaRPr>
          </a:p>
        </p:txBody>
      </p:sp>
    </p:spTree>
    <p:extLst>
      <p:ext uri="{BB962C8B-B14F-4D97-AF65-F5344CB8AC3E}">
        <p14:creationId xmlns:p14="http://schemas.microsoft.com/office/powerpoint/2010/main" val="2611884773"/>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9320" tIns="44669" rIns="89320" bIns="44669" rtlCol="0" anchor="ctr"/>
          <a:lstStyle/>
          <a:p>
            <a:pPr algn="ctr" defTabSz="893585">
              <a:defRPr/>
            </a:pPr>
            <a:endParaRPr lang="en-US">
              <a:solidFill>
                <a:prstClr val="white"/>
              </a:solidFill>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3" y="-59376"/>
            <a:ext cx="12515850"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0" name="Rectangle 2">
            <a:extLst>
              <a:ext uri="{FF2B5EF4-FFF2-40B4-BE49-F238E27FC236}">
                <a16:creationId xmlns:a16="http://schemas.microsoft.com/office/drawing/2014/main" id="{36AFEBA8-EF5E-4749-BA17-4F4968AC6C10}"/>
              </a:ext>
            </a:extLst>
          </p:cNvPr>
          <p:cNvSpPr>
            <a:spLocks noChangeArrowheads="1"/>
          </p:cNvSpPr>
          <p:nvPr/>
        </p:nvSpPr>
        <p:spPr bwMode="auto">
          <a:xfrm>
            <a:off x="625104" y="564337"/>
            <a:ext cx="9012110" cy="117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015" tIns="33493" rIns="67015" bIns="33493" numCol="1" anchor="ctr" anchorCtr="0" compatLnSpc="1">
            <a:prstTxWarp prst="textNoShape">
              <a:avLst/>
            </a:prstTxWarp>
            <a:spAutoFit/>
          </a:bodyPr>
          <a:lstStyle/>
          <a:p>
            <a:pPr algn="just" defTabSz="670200" eaLnBrk="0" fontAlgn="base" hangingPunct="0">
              <a:spcBef>
                <a:spcPct val="0"/>
              </a:spcBef>
              <a:spcAft>
                <a:spcPct val="0"/>
              </a:spcAft>
              <a:defRPr/>
            </a:pPr>
            <a:r>
              <a:rPr lang="fr-FR" altLang="fr-FR" sz="2400" kern="0" dirty="0">
                <a:solidFill>
                  <a:prstClr val="black"/>
                </a:solidFill>
                <a:latin typeface="Calibri" panose="020F0502020204030204" pitchFamily="34" charset="0"/>
                <a:ea typeface="Calibri" panose="020F0502020204030204" pitchFamily="34" charset="0"/>
                <a:cs typeface="Times New Roman" panose="02020603050405020304" pitchFamily="18" charset="0"/>
              </a:rPr>
              <a:t>Dani montre l’affichage du répertoire de mots écrits de la classe. Ce sont des mots travaillés en lecture et en écriture dans le but de favoriser leur mémorisation.</a:t>
            </a:r>
            <a:endParaRPr lang="fr-FR" altLang="fr-FR" sz="1700" kern="0" dirty="0">
              <a:solidFill>
                <a:prstClr val="black"/>
              </a:solidFill>
              <a:latin typeface="Arial" panose="020B0604020202020204" pitchFamily="34" charset="0"/>
            </a:endParaRPr>
          </a:p>
        </p:txBody>
      </p:sp>
      <p:pic>
        <p:nvPicPr>
          <p:cNvPr id="31" name="Image 12">
            <a:extLst>
              <a:ext uri="{FF2B5EF4-FFF2-40B4-BE49-F238E27FC236}">
                <a16:creationId xmlns:a16="http://schemas.microsoft.com/office/drawing/2014/main" id="{F57EFE54-31DD-4D03-A6F2-E1D0CA1E2DD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4670" b="4804"/>
          <a:stretch/>
        </p:blipFill>
        <p:spPr bwMode="auto">
          <a:xfrm>
            <a:off x="3836191" y="2111446"/>
            <a:ext cx="7879414" cy="4462034"/>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8330EB60-8701-4B24-92E9-EA9D85D20A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361998">
            <a:off x="343589" y="2080695"/>
            <a:ext cx="4168760" cy="2914849"/>
          </a:xfrm>
          <a:prstGeom prst="rect">
            <a:avLst/>
          </a:prstGeom>
        </p:spPr>
      </p:pic>
      <p:sp>
        <p:nvSpPr>
          <p:cNvPr id="45" name="Ellipse 44">
            <a:extLst>
              <a:ext uri="{FF2B5EF4-FFF2-40B4-BE49-F238E27FC236}">
                <a16:creationId xmlns:a16="http://schemas.microsoft.com/office/drawing/2014/main" id="{1F6A773D-0306-41BA-AB20-11F108BF5DB8}"/>
              </a:ext>
            </a:extLst>
          </p:cNvPr>
          <p:cNvSpPr/>
          <p:nvPr/>
        </p:nvSpPr>
        <p:spPr>
          <a:xfrm>
            <a:off x="10189232" y="105022"/>
            <a:ext cx="1526376" cy="1047028"/>
          </a:xfrm>
          <a:prstGeom prst="ellipse">
            <a:avLst/>
          </a:prstGeom>
          <a:solidFill>
            <a:srgbClr val="FFFF00">
              <a:alpha val="50000"/>
            </a:srgbClr>
          </a:solidFill>
          <a:ln w="12700" cap="flat" cmpd="sng" algn="ctr">
            <a:solidFill>
              <a:srgbClr val="2683C6">
                <a:lumMod val="75000"/>
              </a:srgbClr>
            </a:solidFill>
            <a:prstDash val="solid"/>
          </a:ln>
          <a:effectLst/>
        </p:spPr>
      </p:sp>
      <p:sp>
        <p:nvSpPr>
          <p:cNvPr id="46" name="ZoneTexte 45"/>
          <p:cNvSpPr txBox="1"/>
          <p:nvPr/>
        </p:nvSpPr>
        <p:spPr>
          <a:xfrm>
            <a:off x="10189547" y="305037"/>
            <a:ext cx="1549274" cy="505709"/>
          </a:xfrm>
          <a:prstGeom prst="rect">
            <a:avLst/>
          </a:prstGeom>
          <a:noFill/>
        </p:spPr>
        <p:txBody>
          <a:bodyPr wrap="square" lIns="89320" tIns="44669" rIns="89320" bIns="44669" rtlCol="0">
            <a:spAutoFit/>
          </a:bodyPr>
          <a:lstStyle/>
          <a:p>
            <a:pPr algn="ctr" defTabSz="446797"/>
            <a:r>
              <a:rPr lang="fr-FR" sz="900" b="1" dirty="0">
                <a:solidFill>
                  <a:prstClr val="black"/>
                </a:solidFill>
              </a:rPr>
              <a:t>Suite de la préparation pendant l’écriture du produit visé</a:t>
            </a:r>
          </a:p>
        </p:txBody>
      </p:sp>
      <p:sp>
        <p:nvSpPr>
          <p:cNvPr id="2" name="ZoneTexte 1"/>
          <p:cNvSpPr txBox="1"/>
          <p:nvPr/>
        </p:nvSpPr>
        <p:spPr>
          <a:xfrm>
            <a:off x="599021" y="5877288"/>
            <a:ext cx="3000708" cy="1209091"/>
          </a:xfrm>
          <a:prstGeom prst="rect">
            <a:avLst/>
          </a:prstGeom>
          <a:noFill/>
        </p:spPr>
        <p:txBody>
          <a:bodyPr wrap="square" lIns="100113" tIns="50059" rIns="100113" bIns="50059" rtlCol="0">
            <a:spAutoFit/>
          </a:bodyPr>
          <a:lstStyle/>
          <a:p>
            <a:pPr defTabSz="883094"/>
            <a:r>
              <a:rPr lang="fr-FR" sz="1200" dirty="0">
                <a:solidFill>
                  <a:srgbClr val="002060"/>
                </a:solidFill>
              </a:rPr>
              <a:t>Circonscription de Lormont – production de ressources en collaboration avec le CAS</a:t>
            </a:r>
          </a:p>
          <a:p>
            <a:pPr defTabSz="883094"/>
            <a:endParaRPr lang="fr-FR" dirty="0">
              <a:solidFill>
                <a:srgbClr val="000000"/>
              </a:solidFill>
            </a:endParaRPr>
          </a:p>
          <a:p>
            <a:pPr defTabSz="985011"/>
            <a:endParaRPr lang="fr-FR" dirty="0">
              <a:solidFill>
                <a:prstClr val="black"/>
              </a:solidFill>
            </a:endParaRPr>
          </a:p>
        </p:txBody>
      </p:sp>
    </p:spTree>
    <p:extLst>
      <p:ext uri="{BB962C8B-B14F-4D97-AF65-F5344CB8AC3E}">
        <p14:creationId xmlns:p14="http://schemas.microsoft.com/office/powerpoint/2010/main" val="25497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83511" y="2579796"/>
            <a:ext cx="10799159" cy="537779"/>
          </a:xfrm>
          <a:prstGeom prst="rect">
            <a:avLst/>
          </a:prstGeom>
          <a:noFill/>
        </p:spPr>
        <p:txBody>
          <a:bodyPr wrap="square" lIns="90615" tIns="45309" rIns="90615" bIns="45309" rtlCol="0">
            <a:spAutoFit/>
          </a:bodyPr>
          <a:lstStyle/>
          <a:p>
            <a:pPr algn="ctr" defTabSz="885221"/>
            <a:r>
              <a:rPr lang="fr-FR" sz="2900" b="1" dirty="0">
                <a:solidFill>
                  <a:srgbClr val="002060"/>
                </a:solidFill>
              </a:rPr>
              <a:t> </a:t>
            </a:r>
          </a:p>
        </p:txBody>
      </p:sp>
      <p:sp>
        <p:nvSpPr>
          <p:cNvPr id="3" name="ZoneTexte 2"/>
          <p:cNvSpPr txBox="1"/>
          <p:nvPr/>
        </p:nvSpPr>
        <p:spPr>
          <a:xfrm>
            <a:off x="435150" y="685377"/>
            <a:ext cx="11206242" cy="537896"/>
          </a:xfrm>
          <a:prstGeom prst="rect">
            <a:avLst/>
          </a:prstGeom>
          <a:noFill/>
        </p:spPr>
        <p:txBody>
          <a:bodyPr wrap="square" lIns="90730" tIns="45367" rIns="90730" bIns="45367" rtlCol="0">
            <a:spAutoFit/>
          </a:bodyPr>
          <a:lstStyle/>
          <a:p>
            <a:pPr algn="ctr" defTabSz="885221"/>
            <a:r>
              <a:rPr lang="fr-FR" sz="2900" b="1" dirty="0">
                <a:solidFill>
                  <a:srgbClr val="002060"/>
                </a:solidFill>
              </a:rPr>
              <a:t>      Choix de la phrase (par l’enseignant)</a:t>
            </a:r>
          </a:p>
        </p:txBody>
      </p:sp>
      <p:sp>
        <p:nvSpPr>
          <p:cNvPr id="5" name="ZoneTexte 4"/>
          <p:cNvSpPr txBox="1"/>
          <p:nvPr/>
        </p:nvSpPr>
        <p:spPr>
          <a:xfrm>
            <a:off x="1828591" y="1926540"/>
            <a:ext cx="8360639" cy="5031434"/>
          </a:xfrm>
          <a:prstGeom prst="rect">
            <a:avLst/>
          </a:prstGeom>
          <a:noFill/>
        </p:spPr>
        <p:txBody>
          <a:bodyPr wrap="square" lIns="90730" tIns="45367" rIns="90730" bIns="45367" rtlCol="0">
            <a:spAutoFit/>
          </a:bodyPr>
          <a:lstStyle/>
          <a:p>
            <a:pPr defTabSz="885221">
              <a:spcBef>
                <a:spcPts val="1800"/>
              </a:spcBef>
            </a:pPr>
            <a:r>
              <a:rPr lang="fr-FR" b="1" dirty="0">
                <a:solidFill>
                  <a:srgbClr val="000000"/>
                </a:solidFill>
              </a:rPr>
              <a:t>En cohérence  avec : </a:t>
            </a:r>
          </a:p>
          <a:p>
            <a:pPr defTabSz="885221">
              <a:spcBef>
                <a:spcPts val="1800"/>
              </a:spcBef>
            </a:pPr>
            <a:endParaRPr lang="fr-FR" b="1" dirty="0">
              <a:solidFill>
                <a:srgbClr val="000000"/>
              </a:solidFill>
            </a:endParaRPr>
          </a:p>
          <a:p>
            <a:pPr marL="726195" lvl="1" indent="-283564" defTabSz="885221">
              <a:spcBef>
                <a:spcPts val="1800"/>
              </a:spcBef>
              <a:buFontTx/>
              <a:buChar char="-"/>
            </a:pPr>
            <a:r>
              <a:rPr lang="fr-FR" b="1" dirty="0">
                <a:solidFill>
                  <a:srgbClr val="000000"/>
                </a:solidFill>
              </a:rPr>
              <a:t>le travail mené en lecture</a:t>
            </a:r>
          </a:p>
          <a:p>
            <a:pPr marL="726195" lvl="1" indent="-283564" defTabSz="885221">
              <a:spcBef>
                <a:spcPts val="1800"/>
              </a:spcBef>
              <a:buFontTx/>
              <a:buChar char="-"/>
            </a:pPr>
            <a:r>
              <a:rPr lang="fr-FR" b="1" dirty="0">
                <a:solidFill>
                  <a:srgbClr val="000000"/>
                </a:solidFill>
              </a:rPr>
              <a:t>l’étude des CGP </a:t>
            </a:r>
          </a:p>
          <a:p>
            <a:pPr marL="726195" lvl="1" indent="-283564" defTabSz="885221">
              <a:spcBef>
                <a:spcPts val="1800"/>
              </a:spcBef>
              <a:buFontTx/>
              <a:buChar char="-"/>
            </a:pPr>
            <a:r>
              <a:rPr lang="fr-FR" b="1" dirty="0">
                <a:solidFill>
                  <a:srgbClr val="000000"/>
                </a:solidFill>
              </a:rPr>
              <a:t>le travail sur les mots outils ou fréquents</a:t>
            </a:r>
          </a:p>
          <a:p>
            <a:pPr marL="726195" lvl="1" indent="-283564" defTabSz="885221">
              <a:spcBef>
                <a:spcPts val="1800"/>
              </a:spcBef>
              <a:buFontTx/>
              <a:buChar char="-"/>
            </a:pPr>
            <a:r>
              <a:rPr lang="fr-FR" b="1" dirty="0">
                <a:solidFill>
                  <a:srgbClr val="000000"/>
                </a:solidFill>
              </a:rPr>
              <a:t>les dimensions orthographiques et linguistiques</a:t>
            </a:r>
          </a:p>
          <a:p>
            <a:pPr marL="726195" lvl="1" indent="-283564" defTabSz="885221">
              <a:spcBef>
                <a:spcPts val="1800"/>
              </a:spcBef>
              <a:buFontTx/>
              <a:buChar char="-"/>
            </a:pPr>
            <a:r>
              <a:rPr lang="fr-FR" b="1" dirty="0">
                <a:solidFill>
                  <a:srgbClr val="000000"/>
                </a:solidFill>
              </a:rPr>
              <a:t>les procédures que l’on veut faire travailler</a:t>
            </a:r>
          </a:p>
          <a:p>
            <a:pPr marL="726195" lvl="1" indent="-283564" defTabSz="885221">
              <a:spcBef>
                <a:spcPts val="1800"/>
              </a:spcBef>
              <a:buFontTx/>
              <a:buChar char="-"/>
            </a:pPr>
            <a:r>
              <a:rPr lang="fr-FR" b="1" dirty="0">
                <a:solidFill>
                  <a:srgbClr val="000000"/>
                </a:solidFill>
              </a:rPr>
              <a:t>le niveau des élèves  </a:t>
            </a:r>
          </a:p>
          <a:p>
            <a:pPr marL="283564" indent="-283564" defTabSz="885221">
              <a:buFontTx/>
              <a:buChar char="-"/>
            </a:pPr>
            <a:endParaRPr lang="fr-FR" dirty="0">
              <a:solidFill>
                <a:srgbClr val="000000"/>
              </a:solidFill>
            </a:endParaRPr>
          </a:p>
          <a:p>
            <a:pPr marL="283564" indent="-283564" defTabSz="885221">
              <a:buFontTx/>
              <a:buChar char="-"/>
            </a:pPr>
            <a:endParaRPr lang="fr-FR" dirty="0">
              <a:solidFill>
                <a:srgbClr val="000000"/>
              </a:solidFill>
            </a:endParaRPr>
          </a:p>
          <a:p>
            <a:pPr marL="283564" indent="-283564" defTabSz="885221">
              <a:buFontTx/>
              <a:buChar char="-"/>
            </a:pPr>
            <a:endParaRPr lang="fr-FR" dirty="0">
              <a:solidFill>
                <a:srgbClr val="000000"/>
              </a:solidFill>
            </a:endParaRPr>
          </a:p>
          <a:p>
            <a:pPr marL="283564" indent="-283564" defTabSz="885221">
              <a:buFontTx/>
              <a:buChar char="-"/>
            </a:pPr>
            <a:endParaRPr lang="fr-FR" dirty="0">
              <a:solidFill>
                <a:srgbClr val="000000"/>
              </a:solidFill>
            </a:endParaRPr>
          </a:p>
        </p:txBody>
      </p:sp>
    </p:spTree>
    <p:extLst>
      <p:ext uri="{BB962C8B-B14F-4D97-AF65-F5344CB8AC3E}">
        <p14:creationId xmlns:p14="http://schemas.microsoft.com/office/powerpoint/2010/main" val="411993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ce réservé du contenu 2"/>
          <p:cNvGraphicFramePr>
            <a:graphicFrameLocks noGrp="1"/>
          </p:cNvGraphicFramePr>
          <p:nvPr>
            <p:ph/>
          </p:nvPr>
        </p:nvGraphicFramePr>
        <p:xfrm>
          <a:off x="719404" y="764712"/>
          <a:ext cx="11472598" cy="5825111"/>
        </p:xfrm>
        <a:graphic>
          <a:graphicData uri="http://schemas.openxmlformats.org/drawingml/2006/table">
            <a:tbl>
              <a:tblPr firstRow="1" firstCol="1" bandRow="1" bandCol="1">
                <a:tableStyleId>{5C22544A-7EE6-4342-B048-85BDC9FD1C3A}</a:tableStyleId>
              </a:tblPr>
              <a:tblGrid>
                <a:gridCol w="2431613">
                  <a:extLst>
                    <a:ext uri="{9D8B030D-6E8A-4147-A177-3AD203B41FA5}">
                      <a16:colId xmlns:a16="http://schemas.microsoft.com/office/drawing/2014/main" val="20000"/>
                    </a:ext>
                  </a:extLst>
                </a:gridCol>
                <a:gridCol w="9040985">
                  <a:extLst>
                    <a:ext uri="{9D8B030D-6E8A-4147-A177-3AD203B41FA5}">
                      <a16:colId xmlns:a16="http://schemas.microsoft.com/office/drawing/2014/main" val="20001"/>
                    </a:ext>
                  </a:extLst>
                </a:gridCol>
              </a:tblGrid>
              <a:tr h="1948711">
                <a:tc>
                  <a:txBody>
                    <a:bodyPr/>
                    <a:lstStyle/>
                    <a:p>
                      <a:pPr>
                        <a:lnSpc>
                          <a:spcPct val="115000"/>
                        </a:lnSpc>
                        <a:spcAft>
                          <a:spcPts val="0"/>
                        </a:spcAft>
                        <a:tabLst>
                          <a:tab pos="1620520" algn="l"/>
                        </a:tabLst>
                      </a:pPr>
                      <a:r>
                        <a:rPr lang="fr-FR" sz="1400" dirty="0">
                          <a:effectLst/>
                        </a:rPr>
                        <a:t>Produire  en combinant des unités linguistiques déjà imprimées </a:t>
                      </a:r>
                    </a:p>
                    <a:p>
                      <a:pPr>
                        <a:lnSpc>
                          <a:spcPct val="115000"/>
                        </a:lnSpc>
                        <a:spcAft>
                          <a:spcPts val="0"/>
                        </a:spcAft>
                        <a:tabLst>
                          <a:tab pos="1620520" algn="l"/>
                        </a:tabLst>
                      </a:pPr>
                      <a:r>
                        <a:rPr lang="fr-FR" sz="1400" dirty="0">
                          <a:effectLst/>
                        </a:rPr>
                        <a:t>[S M P]</a:t>
                      </a:r>
                      <a:endParaRPr lang="fr-FR" sz="1400" dirty="0">
                        <a:effectLst/>
                        <a:latin typeface="Calibri"/>
                        <a:ea typeface="Calibri"/>
                        <a:cs typeface="Times New Roman"/>
                      </a:endParaRPr>
                    </a:p>
                  </a:txBody>
                  <a:tcPr marT="0" marB="0"/>
                </a:tc>
                <a:tc>
                  <a:txBody>
                    <a:bodyPr/>
                    <a:lstStyle/>
                    <a:p>
                      <a:pPr marL="342900" lvl="0" indent="-342900">
                        <a:lnSpc>
                          <a:spcPct val="115000"/>
                        </a:lnSpc>
                        <a:spcAft>
                          <a:spcPts val="0"/>
                        </a:spcAft>
                        <a:buFont typeface="Calibri"/>
                        <a:buChar char="-"/>
                      </a:pPr>
                      <a:r>
                        <a:rPr lang="fr-FR" sz="1400" b="1" dirty="0">
                          <a:solidFill>
                            <a:schemeClr val="tx1"/>
                          </a:solidFill>
                          <a:effectLst/>
                        </a:rPr>
                        <a:t>Fabriquer des mots en assemblant des syllabes pré-imprimées </a:t>
                      </a:r>
                    </a:p>
                    <a:p>
                      <a:pPr marL="342900" lvl="0" indent="-342900">
                        <a:lnSpc>
                          <a:spcPct val="115000"/>
                        </a:lnSpc>
                        <a:spcAft>
                          <a:spcPts val="0"/>
                        </a:spcAft>
                        <a:buFont typeface="Calibri"/>
                        <a:buChar char="-"/>
                      </a:pPr>
                      <a:r>
                        <a:rPr lang="fr-FR" sz="1400" b="1" dirty="0">
                          <a:solidFill>
                            <a:schemeClr val="tx1"/>
                          </a:solidFill>
                          <a:effectLst/>
                        </a:rPr>
                        <a:t>Fabriquer une phrase en assemblant des étiquettes-mots.</a:t>
                      </a:r>
                      <a:endParaRPr lang="fr-FR" sz="1400" b="1" dirty="0">
                        <a:solidFill>
                          <a:schemeClr val="tx1"/>
                        </a:solidFill>
                        <a:effectLst/>
                        <a:latin typeface="Calibri"/>
                        <a:ea typeface="MS Mincho"/>
                        <a:cs typeface="Times New Roman"/>
                      </a:endParaRPr>
                    </a:p>
                  </a:txBody>
                  <a:tcPr marT="0" marB="0">
                    <a:solidFill>
                      <a:schemeClr val="bg1">
                        <a:lumMod val="85000"/>
                      </a:schemeClr>
                    </a:solidFill>
                  </a:tcPr>
                </a:tc>
                <a:extLst>
                  <a:ext uri="{0D108BD9-81ED-4DB2-BD59-A6C34878D82A}">
                    <a16:rowId xmlns:a16="http://schemas.microsoft.com/office/drawing/2014/main" val="10000"/>
                  </a:ext>
                </a:extLst>
              </a:tr>
              <a:tr h="1430934">
                <a:tc>
                  <a:txBody>
                    <a:bodyPr/>
                    <a:lstStyle/>
                    <a:p>
                      <a:pPr>
                        <a:lnSpc>
                          <a:spcPct val="115000"/>
                        </a:lnSpc>
                        <a:spcAft>
                          <a:spcPts val="0"/>
                        </a:spcAft>
                        <a:tabLst>
                          <a:tab pos="1620520" algn="l"/>
                        </a:tabLst>
                      </a:pPr>
                      <a:r>
                        <a:rPr lang="fr-FR" sz="1400" dirty="0">
                          <a:effectLst/>
                        </a:rPr>
                        <a:t>Produire en dictant à autrui </a:t>
                      </a:r>
                    </a:p>
                    <a:p>
                      <a:pPr>
                        <a:lnSpc>
                          <a:spcPct val="115000"/>
                        </a:lnSpc>
                        <a:spcAft>
                          <a:spcPts val="0"/>
                        </a:spcAft>
                        <a:tabLst>
                          <a:tab pos="1620520" algn="l"/>
                        </a:tabLst>
                      </a:pPr>
                      <a:r>
                        <a:rPr lang="fr-FR" sz="1400" dirty="0">
                          <a:effectLst/>
                        </a:rPr>
                        <a:t>[L S M P </a:t>
                      </a:r>
                      <a:r>
                        <a:rPr lang="fr-FR" sz="1400" dirty="0">
                          <a:effectLst/>
                          <a:highlight>
                            <a:srgbClr val="FFFF00"/>
                          </a:highlight>
                        </a:rPr>
                        <a:t>T]</a:t>
                      </a:r>
                      <a:endParaRPr lang="fr-FR" sz="1400" dirty="0">
                        <a:effectLst/>
                        <a:latin typeface="Calibri"/>
                        <a:ea typeface="Calibri"/>
                        <a:cs typeface="Times New Roman"/>
                      </a:endParaRPr>
                    </a:p>
                  </a:txBody>
                  <a:tcPr marT="0" marB="0"/>
                </a:tc>
                <a:tc>
                  <a:txBody>
                    <a:bodyPr/>
                    <a:lstStyle/>
                    <a:p>
                      <a:pPr marL="342900" lvl="0" indent="-342900">
                        <a:lnSpc>
                          <a:spcPct val="115000"/>
                        </a:lnSpc>
                        <a:spcAft>
                          <a:spcPts val="0"/>
                        </a:spcAft>
                        <a:buFont typeface="Calibri"/>
                        <a:buChar char="-"/>
                      </a:pPr>
                      <a:r>
                        <a:rPr lang="fr-FR" sz="1400" b="1" dirty="0">
                          <a:effectLst/>
                        </a:rPr>
                        <a:t>Dicter à l’enseignant ou à autrui une lettre pour les correspondants</a:t>
                      </a:r>
                    </a:p>
                    <a:p>
                      <a:pPr marL="342900" lvl="0" indent="-342900">
                        <a:lnSpc>
                          <a:spcPct val="115000"/>
                        </a:lnSpc>
                        <a:spcAft>
                          <a:spcPts val="0"/>
                        </a:spcAft>
                        <a:buFont typeface="Calibri"/>
                        <a:buChar char="-"/>
                      </a:pPr>
                      <a:r>
                        <a:rPr lang="fr-FR" sz="1400" b="1" dirty="0">
                          <a:effectLst/>
                        </a:rPr>
                        <a:t>Dicter la date ou une consigne à l’enseignant  (dictée à l’adulte)</a:t>
                      </a:r>
                    </a:p>
                    <a:p>
                      <a:pPr marL="342900" lvl="0" indent="-342900">
                        <a:lnSpc>
                          <a:spcPct val="115000"/>
                        </a:lnSpc>
                        <a:spcAft>
                          <a:spcPts val="0"/>
                        </a:spcAft>
                        <a:buFont typeface="Calibri"/>
                        <a:buChar char="-"/>
                      </a:pPr>
                      <a:r>
                        <a:rPr lang="fr-FR" sz="1400" b="1" dirty="0">
                          <a:effectLst/>
                        </a:rPr>
                        <a:t>Écrire une liste de prénoms en les dictant à l’enseignant </a:t>
                      </a:r>
                    </a:p>
                    <a:p>
                      <a:pPr marL="342900" lvl="0" indent="-342900">
                        <a:lnSpc>
                          <a:spcPct val="115000"/>
                        </a:lnSpc>
                        <a:spcAft>
                          <a:spcPts val="0"/>
                        </a:spcAft>
                        <a:buFont typeface="Calibri"/>
                        <a:buChar char="-"/>
                      </a:pPr>
                      <a:r>
                        <a:rPr lang="fr-FR" sz="1400" b="1" dirty="0">
                          <a:effectLst/>
                        </a:rPr>
                        <a:t>Dicter à l’enseignant la suite d’une histoire lue</a:t>
                      </a:r>
                    </a:p>
                    <a:p>
                      <a:pPr marL="342900" lvl="0" indent="-342900">
                        <a:lnSpc>
                          <a:spcPct val="115000"/>
                        </a:lnSpc>
                        <a:spcAft>
                          <a:spcPts val="0"/>
                        </a:spcAft>
                        <a:buFont typeface="Calibri"/>
                        <a:buChar char="-"/>
                      </a:pPr>
                      <a:endParaRPr lang="fr-FR" sz="1400" b="1" dirty="0">
                        <a:effectLst/>
                        <a:latin typeface="Calibri"/>
                        <a:ea typeface="MS Mincho"/>
                        <a:cs typeface="Times New Roman"/>
                      </a:endParaRPr>
                    </a:p>
                  </a:txBody>
                  <a:tcPr marT="0" marB="0">
                    <a:solidFill>
                      <a:schemeClr val="bg1">
                        <a:lumMod val="85000"/>
                      </a:schemeClr>
                    </a:solidFill>
                  </a:tcPr>
                </a:tc>
                <a:extLst>
                  <a:ext uri="{0D108BD9-81ED-4DB2-BD59-A6C34878D82A}">
                    <a16:rowId xmlns:a16="http://schemas.microsoft.com/office/drawing/2014/main" val="10001"/>
                  </a:ext>
                </a:extLst>
              </a:tr>
              <a:tr h="2445466">
                <a:tc>
                  <a:txBody>
                    <a:bodyPr/>
                    <a:lstStyle/>
                    <a:p>
                      <a:pPr>
                        <a:lnSpc>
                          <a:spcPct val="115000"/>
                        </a:lnSpc>
                        <a:spcAft>
                          <a:spcPts val="0"/>
                        </a:spcAft>
                        <a:tabLst>
                          <a:tab pos="1620520" algn="l"/>
                        </a:tabLst>
                      </a:pPr>
                      <a:r>
                        <a:rPr lang="fr-FR" sz="1400">
                          <a:effectLst/>
                        </a:rPr>
                        <a:t>Produire en encodant soi-même </a:t>
                      </a:r>
                    </a:p>
                    <a:p>
                      <a:pPr>
                        <a:lnSpc>
                          <a:spcPct val="115000"/>
                        </a:lnSpc>
                        <a:spcAft>
                          <a:spcPts val="0"/>
                        </a:spcAft>
                        <a:tabLst>
                          <a:tab pos="1620520" algn="l"/>
                        </a:tabLst>
                      </a:pPr>
                      <a:r>
                        <a:rPr lang="fr-FR" sz="1400">
                          <a:effectLst/>
                        </a:rPr>
                        <a:t>[S M P T] </a:t>
                      </a:r>
                    </a:p>
                    <a:p>
                      <a:pPr>
                        <a:lnSpc>
                          <a:spcPct val="115000"/>
                        </a:lnSpc>
                        <a:spcAft>
                          <a:spcPts val="0"/>
                        </a:spcAft>
                        <a:tabLst>
                          <a:tab pos="1620520" algn="l"/>
                        </a:tabLst>
                      </a:pPr>
                      <a:r>
                        <a:rPr lang="fr-FR" sz="1400">
                          <a:effectLst/>
                        </a:rPr>
                        <a:t>(Les élèves choisissent)</a:t>
                      </a:r>
                      <a:endParaRPr lang="fr-FR" sz="1400">
                        <a:effectLst/>
                        <a:latin typeface="Calibri"/>
                        <a:ea typeface="Calibri"/>
                        <a:cs typeface="Times New Roman"/>
                      </a:endParaRPr>
                    </a:p>
                  </a:txBody>
                  <a:tcPr marT="0" marB="0"/>
                </a:tc>
                <a:tc>
                  <a:txBody>
                    <a:bodyPr/>
                    <a:lstStyle/>
                    <a:p>
                      <a:pPr marL="342900" lvl="0" indent="-342900">
                        <a:lnSpc>
                          <a:spcPct val="115000"/>
                        </a:lnSpc>
                        <a:spcAft>
                          <a:spcPts val="0"/>
                        </a:spcAft>
                        <a:buFont typeface="Calibri"/>
                        <a:buChar char="-"/>
                      </a:pPr>
                      <a:r>
                        <a:rPr lang="fr-FR" sz="1400" b="1" dirty="0">
                          <a:effectLst/>
                        </a:rPr>
                        <a:t>Écrire une devinette.</a:t>
                      </a:r>
                    </a:p>
                    <a:p>
                      <a:pPr marL="342900" lvl="0" indent="-342900">
                        <a:lnSpc>
                          <a:spcPct val="115000"/>
                        </a:lnSpc>
                        <a:spcAft>
                          <a:spcPts val="0"/>
                        </a:spcAft>
                        <a:buFont typeface="Calibri"/>
                        <a:buChar char="-"/>
                      </a:pPr>
                      <a:r>
                        <a:rPr lang="fr-FR" sz="1400" b="1" dirty="0">
                          <a:effectLst/>
                        </a:rPr>
                        <a:t>Écrire une lettre (à un destinataire précis) en comblant les trous. </a:t>
                      </a:r>
                    </a:p>
                    <a:p>
                      <a:pPr marL="342900" lvl="0" indent="-342900">
                        <a:lnSpc>
                          <a:spcPct val="115000"/>
                        </a:lnSpc>
                        <a:spcAft>
                          <a:spcPts val="0"/>
                        </a:spcAft>
                        <a:buFont typeface="Calibri"/>
                        <a:buChar char="-"/>
                      </a:pPr>
                      <a:r>
                        <a:rPr lang="fr-FR" sz="1400" b="1" dirty="0">
                          <a:effectLst/>
                        </a:rPr>
                        <a:t>Préparer une affiche pour les élections (i.e. « pourquoi vous devez voter pour moi »)  </a:t>
                      </a:r>
                    </a:p>
                    <a:p>
                      <a:pPr marL="342900" lvl="0" indent="-342900">
                        <a:lnSpc>
                          <a:spcPct val="115000"/>
                        </a:lnSpc>
                        <a:spcAft>
                          <a:spcPts val="0"/>
                        </a:spcAft>
                        <a:buFont typeface="Calibri"/>
                        <a:buChar char="-"/>
                      </a:pPr>
                      <a:r>
                        <a:rPr lang="fr-FR" sz="1400" b="1" dirty="0">
                          <a:effectLst/>
                        </a:rPr>
                        <a:t>Écrire une légende sous une image </a:t>
                      </a:r>
                    </a:p>
                    <a:p>
                      <a:pPr marL="342900" lvl="0" indent="-342900">
                        <a:lnSpc>
                          <a:spcPct val="115000"/>
                        </a:lnSpc>
                        <a:spcAft>
                          <a:spcPts val="0"/>
                        </a:spcAft>
                        <a:buFont typeface="Calibri"/>
                        <a:buChar char="-"/>
                      </a:pPr>
                      <a:r>
                        <a:rPr lang="fr-FR" sz="1400" b="1" dirty="0">
                          <a:effectLst/>
                        </a:rPr>
                        <a:t>Écrire la fin d’une phrase commencée par l’enseignant</a:t>
                      </a:r>
                    </a:p>
                    <a:p>
                      <a:pPr marL="342900" lvl="0" indent="-342900">
                        <a:lnSpc>
                          <a:spcPct val="115000"/>
                        </a:lnSpc>
                        <a:spcAft>
                          <a:spcPts val="0"/>
                        </a:spcAft>
                        <a:buFont typeface="Calibri"/>
                        <a:buChar char="-"/>
                      </a:pPr>
                      <a:r>
                        <a:rPr lang="fr-FR" sz="1400" b="1" dirty="0">
                          <a:effectLst/>
                        </a:rPr>
                        <a:t>Compléter des mots en écrivant (sans modèle) la syllabe manquante</a:t>
                      </a:r>
                      <a:endParaRPr lang="fr-FR" sz="1400" b="1" dirty="0">
                        <a:effectLst/>
                        <a:latin typeface="Calibri"/>
                        <a:ea typeface="MS Mincho"/>
                        <a:cs typeface="Times New Roman"/>
                      </a:endParaRPr>
                    </a:p>
                  </a:txBody>
                  <a:tcPr marT="0" marB="0">
                    <a:solidFill>
                      <a:schemeClr val="bg1">
                        <a:lumMod val="85000"/>
                      </a:schemeClr>
                    </a:solidFill>
                  </a:tcPr>
                </a:tc>
                <a:extLst>
                  <a:ext uri="{0D108BD9-81ED-4DB2-BD59-A6C34878D82A}">
                    <a16:rowId xmlns:a16="http://schemas.microsoft.com/office/drawing/2014/main" val="10002"/>
                  </a:ext>
                </a:extLst>
              </a:tr>
            </a:tbl>
          </a:graphicData>
        </a:graphic>
      </p:graphicFrame>
      <p:sp>
        <p:nvSpPr>
          <p:cNvPr id="17411" name="ZoneTexte 1"/>
          <p:cNvSpPr txBox="1">
            <a:spLocks noChangeArrowheads="1"/>
          </p:cNvSpPr>
          <p:nvPr/>
        </p:nvSpPr>
        <p:spPr bwMode="auto">
          <a:xfrm>
            <a:off x="6769102" y="6453254"/>
            <a:ext cx="5422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fontAlgn="base" hangingPunct="1">
              <a:spcBef>
                <a:spcPct val="0"/>
              </a:spcBef>
              <a:spcAft>
                <a:spcPct val="0"/>
              </a:spcAft>
              <a:buClrTx/>
              <a:buSzTx/>
              <a:buFontTx/>
              <a:buNone/>
              <a:defRPr/>
            </a:pPr>
            <a:r>
              <a:rPr lang="fr-FR" altLang="fr-FR" sz="1400" dirty="0">
                <a:solidFill>
                  <a:srgbClr val="000000"/>
                </a:solidFill>
                <a:cs typeface="Arial" charset="0"/>
              </a:rPr>
              <a:t>Recherche IFE </a:t>
            </a:r>
            <a:r>
              <a:rPr lang="fr-FR" altLang="fr-FR" sz="1400" i="1" dirty="0" err="1">
                <a:solidFill>
                  <a:srgbClr val="000000"/>
                </a:solidFill>
                <a:cs typeface="Arial" charset="0"/>
              </a:rPr>
              <a:t>LireEcrireCP</a:t>
            </a:r>
            <a:endParaRPr lang="fr-FR" altLang="fr-FR" sz="1400" i="1" dirty="0">
              <a:solidFill>
                <a:srgbClr val="000000"/>
              </a:solidFill>
              <a:cs typeface="Arial" charset="0"/>
            </a:endParaRPr>
          </a:p>
          <a:p>
            <a:pPr eaLnBrk="1" fontAlgn="base" hangingPunct="1">
              <a:spcBef>
                <a:spcPct val="0"/>
              </a:spcBef>
              <a:spcAft>
                <a:spcPct val="0"/>
              </a:spcAft>
              <a:buClrTx/>
              <a:buSzTx/>
              <a:buFontTx/>
              <a:buNone/>
              <a:defRPr/>
            </a:pPr>
            <a:endParaRPr lang="fr-FR" altLang="fr-FR" sz="1800" dirty="0">
              <a:solidFill>
                <a:srgbClr val="000000"/>
              </a:solidFill>
              <a:cs typeface="Arial" charset="0"/>
            </a:endParaRPr>
          </a:p>
        </p:txBody>
      </p:sp>
    </p:spTree>
    <p:extLst>
      <p:ext uri="{BB962C8B-B14F-4D97-AF65-F5344CB8AC3E}">
        <p14:creationId xmlns:p14="http://schemas.microsoft.com/office/powerpoint/2010/main" val="2863587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ce réservé du contenu 2"/>
          <p:cNvGraphicFramePr>
            <a:graphicFrameLocks noGrp="1"/>
          </p:cNvGraphicFramePr>
          <p:nvPr>
            <p:ph/>
          </p:nvPr>
        </p:nvGraphicFramePr>
        <p:xfrm>
          <a:off x="624429" y="476250"/>
          <a:ext cx="11135783" cy="5761038"/>
        </p:xfrm>
        <a:graphic>
          <a:graphicData uri="http://schemas.openxmlformats.org/drawingml/2006/table">
            <a:tbl>
              <a:tblPr firstRow="1" firstCol="1" bandRow="1" bandCol="1">
                <a:tableStyleId>{5C22544A-7EE6-4342-B048-85BDC9FD1C3A}</a:tableStyleId>
              </a:tblPr>
              <a:tblGrid>
                <a:gridCol w="2360224">
                  <a:extLst>
                    <a:ext uri="{9D8B030D-6E8A-4147-A177-3AD203B41FA5}">
                      <a16:colId xmlns:a16="http://schemas.microsoft.com/office/drawing/2014/main" val="20000"/>
                    </a:ext>
                  </a:extLst>
                </a:gridCol>
                <a:gridCol w="8775559">
                  <a:extLst>
                    <a:ext uri="{9D8B030D-6E8A-4147-A177-3AD203B41FA5}">
                      <a16:colId xmlns:a16="http://schemas.microsoft.com/office/drawing/2014/main" val="20001"/>
                    </a:ext>
                  </a:extLst>
                </a:gridCol>
              </a:tblGrid>
              <a:tr h="3296013">
                <a:tc>
                  <a:txBody>
                    <a:bodyPr/>
                    <a:lstStyle/>
                    <a:p>
                      <a:pPr>
                        <a:lnSpc>
                          <a:spcPct val="115000"/>
                        </a:lnSpc>
                        <a:spcAft>
                          <a:spcPts val="0"/>
                        </a:spcAft>
                        <a:tabLst>
                          <a:tab pos="1620520" algn="l"/>
                        </a:tabLst>
                      </a:pPr>
                      <a:r>
                        <a:rPr lang="fr-FR" sz="1400" dirty="0">
                          <a:effectLst/>
                        </a:rPr>
                        <a:t>Définir, planifier ou organiser la tâche d’écriture (enjeu, destinataire, contenu, plan, contrainte(s) à respecter…)</a:t>
                      </a:r>
                      <a:endParaRPr lang="fr-FR" sz="1400" dirty="0">
                        <a:effectLst/>
                        <a:latin typeface="Calibri"/>
                        <a:ea typeface="Calibri"/>
                        <a:cs typeface="Times New Roman"/>
                      </a:endParaRPr>
                    </a:p>
                  </a:txBody>
                  <a:tcPr marL="91428" marR="91428" marT="0" marB="0"/>
                </a:tc>
                <a:tc>
                  <a:txBody>
                    <a:bodyPr/>
                    <a:lstStyle/>
                    <a:p>
                      <a:pPr marL="342900" lvl="0" indent="-342900">
                        <a:lnSpc>
                          <a:spcPct val="115000"/>
                        </a:lnSpc>
                        <a:spcAft>
                          <a:spcPts val="0"/>
                        </a:spcAft>
                        <a:buFont typeface="Calibri"/>
                        <a:buChar char="-"/>
                      </a:pPr>
                      <a:r>
                        <a:rPr lang="fr-FR" sz="1400" dirty="0">
                          <a:solidFill>
                            <a:schemeClr val="tx1"/>
                          </a:solidFill>
                          <a:effectLst/>
                        </a:rPr>
                        <a:t>Se demander à quoi ressemble le type d’écrit à produire compte tenu du projet de classe</a:t>
                      </a:r>
                    </a:p>
                    <a:p>
                      <a:pPr marL="342900" lvl="0" indent="-342900">
                        <a:lnSpc>
                          <a:spcPct val="115000"/>
                        </a:lnSpc>
                        <a:spcAft>
                          <a:spcPts val="0"/>
                        </a:spcAft>
                        <a:buFont typeface="Calibri"/>
                        <a:buChar char="-"/>
                      </a:pPr>
                      <a:r>
                        <a:rPr lang="fr-FR" sz="1400" dirty="0">
                          <a:solidFill>
                            <a:schemeClr val="tx1"/>
                          </a:solidFill>
                          <a:effectLst/>
                        </a:rPr>
                        <a:t>Faire la liste de ce que les élèves veulent aborder dans leur texte.</a:t>
                      </a:r>
                    </a:p>
                    <a:p>
                      <a:pPr marL="342900" lvl="0" indent="-342900">
                        <a:lnSpc>
                          <a:spcPct val="115000"/>
                        </a:lnSpc>
                        <a:spcAft>
                          <a:spcPts val="0"/>
                        </a:spcAft>
                        <a:buFont typeface="Calibri"/>
                        <a:buChar char="-"/>
                      </a:pPr>
                      <a:r>
                        <a:rPr lang="fr-FR" sz="1400" dirty="0">
                          <a:solidFill>
                            <a:schemeClr val="tx1"/>
                          </a:solidFill>
                          <a:effectLst/>
                        </a:rPr>
                        <a:t> Rappeler les supports sur lesquels les élèves peuvent s’appuyer pour écrire un mot</a:t>
                      </a:r>
                    </a:p>
                    <a:p>
                      <a:pPr marL="342900" lvl="0" indent="-342900">
                        <a:lnSpc>
                          <a:spcPct val="115000"/>
                        </a:lnSpc>
                        <a:spcAft>
                          <a:spcPts val="0"/>
                        </a:spcAft>
                        <a:buFont typeface="Calibri"/>
                        <a:buChar char="-"/>
                      </a:pPr>
                      <a:r>
                        <a:rPr lang="fr-FR" sz="1400" dirty="0">
                          <a:solidFill>
                            <a:schemeClr val="tx1"/>
                          </a:solidFill>
                          <a:effectLst/>
                        </a:rPr>
                        <a:t> Faire la liste d’étapes et de règles nécessaires pour écrire</a:t>
                      </a:r>
                    </a:p>
                    <a:p>
                      <a:pPr marL="342900" lvl="0" indent="-342900">
                        <a:lnSpc>
                          <a:spcPct val="115000"/>
                        </a:lnSpc>
                        <a:spcAft>
                          <a:spcPts val="0"/>
                        </a:spcAft>
                        <a:buFont typeface="Calibri"/>
                        <a:buChar char="-"/>
                      </a:pPr>
                      <a:r>
                        <a:rPr lang="fr-FR" sz="1400" dirty="0">
                          <a:solidFill>
                            <a:schemeClr val="tx1"/>
                          </a:solidFill>
                          <a:effectLst/>
                        </a:rPr>
                        <a:t>Indiquer l’orthographe de mots utilisables pour écrire </a:t>
                      </a:r>
                      <a:endParaRPr lang="fr-FR" sz="1400" dirty="0">
                        <a:solidFill>
                          <a:schemeClr val="tx1"/>
                        </a:solidFill>
                        <a:effectLst/>
                        <a:latin typeface="Calibri"/>
                        <a:ea typeface="MS Mincho"/>
                        <a:cs typeface="Times New Roman"/>
                      </a:endParaRPr>
                    </a:p>
                  </a:txBody>
                  <a:tcPr marL="91428" marR="91428" marT="0" marB="0">
                    <a:solidFill>
                      <a:schemeClr val="bg1">
                        <a:lumMod val="85000"/>
                      </a:schemeClr>
                    </a:solidFill>
                  </a:tcPr>
                </a:tc>
                <a:extLst>
                  <a:ext uri="{0D108BD9-81ED-4DB2-BD59-A6C34878D82A}">
                    <a16:rowId xmlns:a16="http://schemas.microsoft.com/office/drawing/2014/main" val="10000"/>
                  </a:ext>
                </a:extLst>
              </a:tr>
              <a:tr h="2465025">
                <a:tc>
                  <a:txBody>
                    <a:bodyPr/>
                    <a:lstStyle/>
                    <a:p>
                      <a:pPr>
                        <a:lnSpc>
                          <a:spcPct val="115000"/>
                        </a:lnSpc>
                        <a:spcAft>
                          <a:spcPts val="0"/>
                        </a:spcAft>
                        <a:tabLst>
                          <a:tab pos="1620520" algn="l"/>
                        </a:tabLst>
                      </a:pPr>
                      <a:r>
                        <a:rPr lang="fr-FR" sz="1400">
                          <a:effectLst/>
                        </a:rPr>
                        <a:t>Revenir sur l'écrit produit : le commenter, le corriger, le réviser, l'améliorer.</a:t>
                      </a:r>
                      <a:endParaRPr lang="fr-FR" sz="1400">
                        <a:effectLst/>
                        <a:latin typeface="Calibri"/>
                        <a:ea typeface="Calibri"/>
                        <a:cs typeface="Times New Roman"/>
                      </a:endParaRPr>
                    </a:p>
                  </a:txBody>
                  <a:tcPr marL="91428" marR="91428" marT="0" marB="0"/>
                </a:tc>
                <a:tc>
                  <a:txBody>
                    <a:bodyPr/>
                    <a:lstStyle/>
                    <a:p>
                      <a:pPr marL="342900" lvl="0" indent="-342900">
                        <a:lnSpc>
                          <a:spcPct val="115000"/>
                        </a:lnSpc>
                        <a:spcAft>
                          <a:spcPts val="0"/>
                        </a:spcAft>
                        <a:buFont typeface="Times"/>
                        <a:buChar char="-"/>
                        <a:tabLst>
                          <a:tab pos="228600" algn="l"/>
                        </a:tabLst>
                      </a:pPr>
                      <a:r>
                        <a:rPr lang="fr-FR" sz="1400" b="1" dirty="0">
                          <a:effectLst/>
                        </a:rPr>
                        <a:t>Commenter l’écrit produit</a:t>
                      </a:r>
                    </a:p>
                    <a:p>
                      <a:pPr marL="342900" lvl="0" indent="-342900">
                        <a:lnSpc>
                          <a:spcPct val="115000"/>
                        </a:lnSpc>
                        <a:spcAft>
                          <a:spcPts val="0"/>
                        </a:spcAft>
                        <a:buFont typeface="Times"/>
                        <a:buChar char="-"/>
                        <a:tabLst>
                          <a:tab pos="228600" algn="l"/>
                        </a:tabLst>
                      </a:pPr>
                      <a:r>
                        <a:rPr lang="fr-FR" sz="1400" b="1" dirty="0">
                          <a:effectLst/>
                        </a:rPr>
                        <a:t> Comparer sa production avec le modèle ou un autre écrit </a:t>
                      </a:r>
                    </a:p>
                    <a:p>
                      <a:pPr marL="342900" lvl="0" indent="-342900">
                        <a:lnSpc>
                          <a:spcPct val="115000"/>
                        </a:lnSpc>
                        <a:spcAft>
                          <a:spcPts val="0"/>
                        </a:spcAft>
                        <a:buFont typeface="Times"/>
                        <a:buChar char="-"/>
                        <a:tabLst>
                          <a:tab pos="228600" algn="l"/>
                        </a:tabLst>
                      </a:pPr>
                      <a:r>
                        <a:rPr lang="fr-FR" sz="1400" b="1" dirty="0">
                          <a:effectLst/>
                        </a:rPr>
                        <a:t>Modifier son écrit en tenant compte des corrections apportées par le maitre</a:t>
                      </a:r>
                    </a:p>
                    <a:p>
                      <a:pPr marL="342900" lvl="0" indent="-342900">
                        <a:lnSpc>
                          <a:spcPct val="115000"/>
                        </a:lnSpc>
                        <a:spcAft>
                          <a:spcPts val="0"/>
                        </a:spcAft>
                        <a:buFont typeface="Times"/>
                        <a:buChar char="-"/>
                        <a:tabLst>
                          <a:tab pos="228600" algn="l"/>
                        </a:tabLst>
                      </a:pPr>
                      <a:r>
                        <a:rPr lang="fr-FR" sz="1400" b="1" dirty="0">
                          <a:effectLst/>
                        </a:rPr>
                        <a:t>Relire son écriture de mots ou de phrases ou celle d’un pair</a:t>
                      </a:r>
                      <a:endParaRPr lang="fr-FR" sz="1400" b="1" dirty="0">
                        <a:effectLst/>
                        <a:latin typeface="Calibri"/>
                        <a:ea typeface="Times New Roman"/>
                        <a:cs typeface="Times New Roman"/>
                      </a:endParaRPr>
                    </a:p>
                  </a:txBody>
                  <a:tcPr marL="91428" marR="91428" marT="0" marB="0">
                    <a:solidFill>
                      <a:schemeClr val="bg1">
                        <a:lumMod val="85000"/>
                      </a:schemeClr>
                    </a:solidFill>
                  </a:tcPr>
                </a:tc>
                <a:extLst>
                  <a:ext uri="{0D108BD9-81ED-4DB2-BD59-A6C34878D82A}">
                    <a16:rowId xmlns:a16="http://schemas.microsoft.com/office/drawing/2014/main" val="10001"/>
                  </a:ext>
                </a:extLst>
              </a:tr>
            </a:tbl>
          </a:graphicData>
        </a:graphic>
      </p:graphicFrame>
      <p:sp>
        <p:nvSpPr>
          <p:cNvPr id="80909" name="ZoneTexte 1"/>
          <p:cNvSpPr txBox="1">
            <a:spLocks noChangeArrowheads="1"/>
          </p:cNvSpPr>
          <p:nvPr/>
        </p:nvSpPr>
        <p:spPr bwMode="auto">
          <a:xfrm>
            <a:off x="6576484" y="5676938"/>
            <a:ext cx="4800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fontAlgn="base" hangingPunct="1">
              <a:spcBef>
                <a:spcPct val="0"/>
              </a:spcBef>
              <a:spcAft>
                <a:spcPct val="0"/>
              </a:spcAft>
              <a:buClrTx/>
              <a:buSzTx/>
              <a:buFontTx/>
              <a:buNone/>
            </a:pPr>
            <a:r>
              <a:rPr lang="fr-FR" altLang="fr-FR" sz="1400">
                <a:solidFill>
                  <a:srgbClr val="000000"/>
                </a:solidFill>
                <a:cs typeface="Arial" charset="0"/>
              </a:rPr>
              <a:t>Recherche IFE </a:t>
            </a:r>
            <a:r>
              <a:rPr lang="fr-FR" altLang="fr-FR" sz="1400" i="1">
                <a:solidFill>
                  <a:srgbClr val="000000"/>
                </a:solidFill>
                <a:cs typeface="Arial" charset="0"/>
              </a:rPr>
              <a:t>LireEcrireCP</a:t>
            </a:r>
          </a:p>
        </p:txBody>
      </p:sp>
    </p:spTree>
    <p:extLst>
      <p:ext uri="{BB962C8B-B14F-4D97-AF65-F5344CB8AC3E}">
        <p14:creationId xmlns:p14="http://schemas.microsoft.com/office/powerpoint/2010/main" val="3773520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947" name="ZoneTexte 2"/>
          <p:cNvSpPr txBox="1">
            <a:spLocks noChangeArrowheads="1"/>
          </p:cNvSpPr>
          <p:nvPr/>
        </p:nvSpPr>
        <p:spPr bwMode="auto">
          <a:xfrm>
            <a:off x="2135166" y="116733"/>
            <a:ext cx="7777607" cy="791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753" tIns="45378" rIns="90753" bIns="45378">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07889" eaLnBrk="1" fontAlgn="base" hangingPunct="1">
              <a:spcBef>
                <a:spcPts val="1200"/>
              </a:spcBef>
              <a:spcAft>
                <a:spcPts val="600"/>
              </a:spcAft>
              <a:buFontTx/>
              <a:buAutoNum type="arabicPeriod"/>
            </a:pPr>
            <a:r>
              <a:rPr lang="fr-FR" altLang="fr-FR" sz="1996" b="1" dirty="0">
                <a:solidFill>
                  <a:srgbClr val="FFFFFF"/>
                </a:solidFill>
                <a:cs typeface="Arial" pitchFamily="34" charset="0"/>
              </a:rPr>
              <a:t>La plupart des enseignant font écrire leurs élèves de façon régulière et importante tout au long de l’année (2H23 en moyenne).</a:t>
            </a:r>
          </a:p>
          <a:p>
            <a:pPr defTabSz="907889" eaLnBrk="1" fontAlgn="base" hangingPunct="1">
              <a:spcBef>
                <a:spcPts val="1200"/>
              </a:spcBef>
              <a:spcAft>
                <a:spcPts val="600"/>
              </a:spcAft>
              <a:buFontTx/>
              <a:buAutoNum type="arabicPeriod"/>
            </a:pPr>
            <a:r>
              <a:rPr lang="fr-FR" altLang="fr-FR" sz="1996" b="1" dirty="0">
                <a:solidFill>
                  <a:srgbClr val="FFFFFF"/>
                </a:solidFill>
                <a:cs typeface="Arial" pitchFamily="34" charset="0"/>
              </a:rPr>
              <a:t>Quand les élèves écrivent, en moyenne, ils font  : </a:t>
            </a:r>
          </a:p>
          <a:p>
            <a:pPr lvl="1" defTabSz="907889" eaLnBrk="1" fontAlgn="base" hangingPunct="1">
              <a:spcBef>
                <a:spcPts val="600"/>
              </a:spcBef>
              <a:spcAft>
                <a:spcPct val="0"/>
              </a:spcAft>
            </a:pPr>
            <a:r>
              <a:rPr lang="fr-FR" altLang="fr-FR" sz="1814" b="1" dirty="0">
                <a:solidFill>
                  <a:srgbClr val="FFFFFF"/>
                </a:solidFill>
                <a:cs typeface="Arial" pitchFamily="34" charset="0"/>
              </a:rPr>
              <a:t>44’ de copie avec modèle </a:t>
            </a:r>
          </a:p>
          <a:p>
            <a:pPr lvl="1" defTabSz="907889" eaLnBrk="1" fontAlgn="base" hangingPunct="1">
              <a:spcBef>
                <a:spcPts val="600"/>
              </a:spcBef>
              <a:spcAft>
                <a:spcPct val="0"/>
              </a:spcAft>
            </a:pPr>
            <a:r>
              <a:rPr lang="fr-FR" altLang="fr-FR" sz="1814" b="1" dirty="0">
                <a:solidFill>
                  <a:srgbClr val="FFFFFF"/>
                </a:solidFill>
                <a:cs typeface="Arial" pitchFamily="34" charset="0"/>
              </a:rPr>
              <a:t>25’ de production en encodant soi-même</a:t>
            </a:r>
          </a:p>
          <a:p>
            <a:pPr lvl="1" defTabSz="907889" eaLnBrk="1" fontAlgn="base" hangingPunct="1">
              <a:spcBef>
                <a:spcPts val="600"/>
              </a:spcBef>
              <a:spcAft>
                <a:spcPct val="0"/>
              </a:spcAft>
            </a:pPr>
            <a:r>
              <a:rPr lang="fr-FR" altLang="fr-FR" sz="1814" b="1" dirty="0">
                <a:solidFill>
                  <a:srgbClr val="FFFFFF"/>
                </a:solidFill>
                <a:cs typeface="Arial" pitchFamily="34" charset="0"/>
              </a:rPr>
              <a:t>22’ de dictée (par le maitre)</a:t>
            </a:r>
          </a:p>
          <a:p>
            <a:pPr lvl="1" defTabSz="907889" eaLnBrk="1" fontAlgn="base" hangingPunct="1">
              <a:spcBef>
                <a:spcPts val="600"/>
              </a:spcBef>
              <a:spcAft>
                <a:spcPct val="0"/>
              </a:spcAft>
            </a:pPr>
            <a:r>
              <a:rPr lang="fr-FR" altLang="fr-FR" sz="1814" b="1" dirty="0">
                <a:solidFill>
                  <a:srgbClr val="FFFFFF"/>
                </a:solidFill>
                <a:cs typeface="Arial" pitchFamily="34" charset="0"/>
              </a:rPr>
              <a:t>16’ de calligraphie</a:t>
            </a:r>
          </a:p>
          <a:p>
            <a:pPr lvl="1" defTabSz="907889" eaLnBrk="1" fontAlgn="base" hangingPunct="1">
              <a:spcBef>
                <a:spcPts val="600"/>
              </a:spcBef>
              <a:spcAft>
                <a:spcPct val="0"/>
              </a:spcAft>
            </a:pPr>
            <a:r>
              <a:rPr lang="fr-FR" altLang="fr-FR" sz="1814" b="1" dirty="0">
                <a:solidFill>
                  <a:srgbClr val="FFFFFF"/>
                </a:solidFill>
                <a:cs typeface="Arial" pitchFamily="34" charset="0"/>
              </a:rPr>
              <a:t>12’ de production en combinat des unités pré-imprimées</a:t>
            </a:r>
          </a:p>
          <a:p>
            <a:pPr lvl="1" defTabSz="907889" eaLnBrk="1" fontAlgn="base" hangingPunct="1">
              <a:spcBef>
                <a:spcPts val="600"/>
              </a:spcBef>
              <a:spcAft>
                <a:spcPct val="0"/>
              </a:spcAft>
            </a:pPr>
            <a:r>
              <a:rPr lang="fr-FR" altLang="fr-FR" sz="1814" b="1" dirty="0">
                <a:solidFill>
                  <a:srgbClr val="FFFFFF"/>
                </a:solidFill>
                <a:cs typeface="Arial" pitchFamily="34" charset="0"/>
              </a:rPr>
              <a:t>9,5’ de révision</a:t>
            </a:r>
          </a:p>
          <a:p>
            <a:pPr lvl="1" defTabSz="907889" eaLnBrk="1" fontAlgn="base" hangingPunct="1">
              <a:spcBef>
                <a:spcPts val="600"/>
              </a:spcBef>
              <a:spcAft>
                <a:spcPct val="0"/>
              </a:spcAft>
            </a:pPr>
            <a:r>
              <a:rPr lang="fr-FR" altLang="fr-FR" sz="1814" b="1" dirty="0">
                <a:solidFill>
                  <a:srgbClr val="FFFFFF"/>
                </a:solidFill>
                <a:cs typeface="Arial" pitchFamily="34" charset="0"/>
              </a:rPr>
              <a:t>5,5’ de préparation</a:t>
            </a:r>
          </a:p>
          <a:p>
            <a:pPr lvl="1" defTabSz="907889" eaLnBrk="1" fontAlgn="base" hangingPunct="1">
              <a:spcBef>
                <a:spcPts val="600"/>
              </a:spcBef>
              <a:spcAft>
                <a:spcPct val="0"/>
              </a:spcAft>
            </a:pPr>
            <a:r>
              <a:rPr lang="fr-FR" altLang="fr-FR" sz="1814" b="1" dirty="0">
                <a:solidFill>
                  <a:srgbClr val="FFFFFF"/>
                </a:solidFill>
                <a:cs typeface="Arial" pitchFamily="34" charset="0"/>
              </a:rPr>
              <a:t>4’ de dictée à l’adulte</a:t>
            </a:r>
          </a:p>
          <a:p>
            <a:pPr lvl="1" defTabSz="907889" eaLnBrk="1" fontAlgn="base" hangingPunct="1">
              <a:spcBef>
                <a:spcPts val="600"/>
              </a:spcBef>
              <a:spcAft>
                <a:spcPct val="0"/>
              </a:spcAft>
            </a:pPr>
            <a:r>
              <a:rPr lang="fr-FR" altLang="fr-FR" sz="1814" b="1" dirty="0">
                <a:solidFill>
                  <a:srgbClr val="FFFFFF"/>
                </a:solidFill>
                <a:cs typeface="Arial" pitchFamily="34" charset="0"/>
              </a:rPr>
              <a:t>3’ de copie après disparition du modèle</a:t>
            </a:r>
            <a:endParaRPr lang="fr-FR" altLang="fr-FR" sz="1996" b="1" dirty="0">
              <a:solidFill>
                <a:srgbClr val="FFFFFF"/>
              </a:solidFill>
              <a:cs typeface="Arial" pitchFamily="34" charset="0"/>
            </a:endParaRPr>
          </a:p>
          <a:p>
            <a:pPr defTabSz="907889" eaLnBrk="1" fontAlgn="base" hangingPunct="1">
              <a:spcBef>
                <a:spcPts val="1200"/>
              </a:spcBef>
              <a:spcAft>
                <a:spcPts val="600"/>
              </a:spcAft>
              <a:buFontTx/>
              <a:buAutoNum type="arabicPeriod"/>
            </a:pPr>
            <a:r>
              <a:rPr lang="fr-FR" altLang="fr-FR" sz="1996" b="1" dirty="0">
                <a:solidFill>
                  <a:srgbClr val="FFFFFF"/>
                </a:solidFill>
                <a:cs typeface="Arial" pitchFamily="34" charset="0"/>
              </a:rPr>
              <a:t>L’écart entre les classes qui écrivent peu et celles qui écrivent beaucoup est très marqué (1H15 - 3h33) .</a:t>
            </a:r>
          </a:p>
          <a:p>
            <a:pPr marL="0" indent="0" defTabSz="907889" eaLnBrk="1" fontAlgn="base" hangingPunct="1">
              <a:spcBef>
                <a:spcPts val="600"/>
              </a:spcBef>
              <a:spcAft>
                <a:spcPct val="0"/>
              </a:spcAft>
              <a:buFont typeface="Arial" pitchFamily="34" charset="0"/>
              <a:buNone/>
            </a:pPr>
            <a:r>
              <a:rPr lang="fr-FR" altLang="fr-FR" sz="1996" b="1" dirty="0">
                <a:solidFill>
                  <a:srgbClr val="FFFFFF"/>
                </a:solidFill>
                <a:cs typeface="Arial" pitchFamily="34" charset="0"/>
              </a:rPr>
              <a:t>4. Pour quasi toutes les tâches d’écriture, l’écart entre les classes qui pratiquent peu (voire pas du tout) et celles qui pratiquent beaucoup est très marqué.</a:t>
            </a:r>
          </a:p>
          <a:p>
            <a:pPr marL="0" indent="0" defTabSz="907889" eaLnBrk="1" fontAlgn="base" hangingPunct="1">
              <a:spcBef>
                <a:spcPts val="600"/>
              </a:spcBef>
              <a:spcAft>
                <a:spcPct val="0"/>
              </a:spcAft>
              <a:buFont typeface="Arial" pitchFamily="34" charset="0"/>
              <a:buNone/>
            </a:pPr>
            <a:endParaRPr lang="fr-FR" altLang="fr-FR" sz="2177" b="1" dirty="0">
              <a:solidFill>
                <a:srgbClr val="FFFFFF"/>
              </a:solidFill>
              <a:cs typeface="Arial" pitchFamily="34" charset="0"/>
            </a:endParaRPr>
          </a:p>
          <a:p>
            <a:pPr lvl="1" defTabSz="907889" eaLnBrk="1" fontAlgn="base" hangingPunct="1">
              <a:spcBef>
                <a:spcPts val="600"/>
              </a:spcBef>
              <a:spcAft>
                <a:spcPts val="600"/>
              </a:spcAft>
            </a:pPr>
            <a:endParaRPr lang="fr-FR" altLang="fr-FR" sz="1633" dirty="0">
              <a:solidFill>
                <a:srgbClr val="FFFFFF"/>
              </a:solidFill>
              <a:cs typeface="Arial" pitchFamily="34" charset="0"/>
            </a:endParaRPr>
          </a:p>
          <a:p>
            <a:pPr lvl="1" defTabSz="907889" eaLnBrk="1" fontAlgn="base" hangingPunct="1">
              <a:spcBef>
                <a:spcPts val="600"/>
              </a:spcBef>
              <a:spcAft>
                <a:spcPts val="600"/>
              </a:spcAft>
            </a:pPr>
            <a:endParaRPr lang="fr-FR" altLang="fr-FR" sz="1633" dirty="0">
              <a:solidFill>
                <a:srgbClr val="FFFFFF"/>
              </a:solidFill>
              <a:cs typeface="Arial" pitchFamily="34" charset="0"/>
            </a:endParaRPr>
          </a:p>
          <a:p>
            <a:pPr lvl="1" defTabSz="907889" eaLnBrk="1" fontAlgn="base" hangingPunct="1">
              <a:spcBef>
                <a:spcPts val="600"/>
              </a:spcBef>
              <a:spcAft>
                <a:spcPts val="600"/>
              </a:spcAft>
            </a:pPr>
            <a:endParaRPr lang="fr-FR" altLang="fr-FR" sz="1633" dirty="0">
              <a:solidFill>
                <a:srgbClr val="FFFFFF"/>
              </a:solidFill>
              <a:cs typeface="Arial" pitchFamily="34" charset="0"/>
            </a:endParaRPr>
          </a:p>
        </p:txBody>
      </p:sp>
      <p:sp>
        <p:nvSpPr>
          <p:cNvPr id="2" name="Espace réservé du pied de page 1"/>
          <p:cNvSpPr>
            <a:spLocks noGrp="1"/>
          </p:cNvSpPr>
          <p:nvPr>
            <p:ph type="ftr" sz="quarter" idx="11"/>
          </p:nvPr>
        </p:nvSpPr>
        <p:spPr>
          <a:xfrm>
            <a:off x="2895118" y="6356495"/>
            <a:ext cx="7185679" cy="365125"/>
          </a:xfrm>
        </p:spPr>
        <p:txBody>
          <a:bodyPr/>
          <a:lstStyle/>
          <a:p>
            <a:pPr>
              <a:defRPr/>
            </a:pPr>
            <a:r>
              <a:rPr lang="fr-FR" dirty="0">
                <a:solidFill>
                  <a:srgbClr val="EEECE1"/>
                </a:solidFill>
              </a:rPr>
              <a:t>Bernadette </a:t>
            </a:r>
            <a:r>
              <a:rPr lang="fr-FR" dirty="0" err="1">
                <a:solidFill>
                  <a:srgbClr val="EEECE1"/>
                </a:solidFill>
              </a:rPr>
              <a:t>Kervyn</a:t>
            </a:r>
            <a:r>
              <a:rPr lang="fr-FR" dirty="0">
                <a:solidFill>
                  <a:srgbClr val="EEECE1"/>
                </a:solidFill>
              </a:rPr>
              <a:t> –Université de Bordeaux – Résultats pour la formation de la recherche </a:t>
            </a:r>
            <a:r>
              <a:rPr lang="fr-FR" dirty="0" err="1">
                <a:solidFill>
                  <a:srgbClr val="EEECE1"/>
                </a:solidFill>
              </a:rPr>
              <a:t>LireEcrireCP</a:t>
            </a:r>
            <a:endParaRPr lang="fr-FR" dirty="0">
              <a:solidFill>
                <a:srgbClr val="EEECE1"/>
              </a:solidFill>
            </a:endParaRPr>
          </a:p>
        </p:txBody>
      </p:sp>
    </p:spTree>
    <p:extLst>
      <p:ext uri="{BB962C8B-B14F-4D97-AF65-F5344CB8AC3E}">
        <p14:creationId xmlns:p14="http://schemas.microsoft.com/office/powerpoint/2010/main" val="189938028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1138" name="ZoneTexte 1"/>
          <p:cNvSpPr txBox="1">
            <a:spLocks noChangeArrowheads="1"/>
          </p:cNvSpPr>
          <p:nvPr/>
        </p:nvSpPr>
        <p:spPr bwMode="auto">
          <a:xfrm>
            <a:off x="4079664" y="188956"/>
            <a:ext cx="4608997" cy="45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41" tIns="45423" rIns="90841" bIns="45423">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08736" eaLnBrk="1" fontAlgn="base" hangingPunct="1">
              <a:spcBef>
                <a:spcPct val="0"/>
              </a:spcBef>
              <a:spcAft>
                <a:spcPct val="0"/>
              </a:spcAft>
              <a:buFont typeface="Arial" pitchFamily="34" charset="0"/>
              <a:buNone/>
            </a:pPr>
            <a:r>
              <a:rPr lang="fr-FR" altLang="fr-FR" sz="2359" b="1">
                <a:solidFill>
                  <a:srgbClr val="FFFFFF"/>
                </a:solidFill>
                <a:cs typeface="Arial" pitchFamily="34" charset="0"/>
              </a:rPr>
              <a:t>Qu’écrit-on en CP ?</a:t>
            </a:r>
          </a:p>
        </p:txBody>
      </p:sp>
      <p:sp>
        <p:nvSpPr>
          <p:cNvPr id="91139" name="ZoneTexte 2"/>
          <p:cNvSpPr txBox="1">
            <a:spLocks noChangeArrowheads="1"/>
          </p:cNvSpPr>
          <p:nvPr/>
        </p:nvSpPr>
        <p:spPr bwMode="auto">
          <a:xfrm>
            <a:off x="2495176" y="1268437"/>
            <a:ext cx="7273103" cy="514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41" tIns="45423" rIns="90841" bIns="45423">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08736" eaLnBrk="1" fontAlgn="base" hangingPunct="1">
              <a:spcBef>
                <a:spcPts val="600"/>
              </a:spcBef>
              <a:spcAft>
                <a:spcPts val="600"/>
              </a:spcAft>
              <a:buFontTx/>
              <a:buAutoNum type="arabicPeriod"/>
            </a:pPr>
            <a:r>
              <a:rPr lang="fr-FR" altLang="fr-FR" sz="1996" b="1" dirty="0">
                <a:solidFill>
                  <a:srgbClr val="FFFFFF"/>
                </a:solidFill>
                <a:cs typeface="Arial" pitchFamily="34" charset="0"/>
              </a:rPr>
              <a:t>Le mot est l’unité la plus longuement travaillée en écriture  (copie, dictée et production)</a:t>
            </a:r>
          </a:p>
          <a:p>
            <a:pPr defTabSz="908736" eaLnBrk="1" fontAlgn="base" hangingPunct="1">
              <a:spcBef>
                <a:spcPts val="600"/>
              </a:spcBef>
              <a:spcAft>
                <a:spcPts val="600"/>
              </a:spcAft>
              <a:buFontTx/>
              <a:buAutoNum type="arabicPeriod"/>
            </a:pPr>
            <a:r>
              <a:rPr lang="fr-FR" altLang="fr-FR" sz="1996" b="1" dirty="0">
                <a:solidFill>
                  <a:srgbClr val="FFFFFF"/>
                </a:solidFill>
                <a:cs typeface="Arial" pitchFamily="34" charset="0"/>
              </a:rPr>
              <a:t>La phrase est la seconde unité la plus longuement travaillée en écriture, bien qu’elle soit peu dictée.</a:t>
            </a:r>
          </a:p>
          <a:p>
            <a:pPr defTabSz="908736" eaLnBrk="1" fontAlgn="base" hangingPunct="1">
              <a:spcBef>
                <a:spcPts val="600"/>
              </a:spcBef>
              <a:spcAft>
                <a:spcPts val="600"/>
              </a:spcAft>
              <a:buFontTx/>
              <a:buAutoNum type="arabicPeriod"/>
            </a:pPr>
            <a:r>
              <a:rPr lang="fr-FR" altLang="fr-FR" sz="1996" b="1" dirty="0">
                <a:solidFill>
                  <a:srgbClr val="FFFFFF"/>
                </a:solidFill>
                <a:cs typeface="Arial" pitchFamily="34" charset="0"/>
              </a:rPr>
              <a:t>La lettre est surtout rattachée à la calligraphie</a:t>
            </a:r>
          </a:p>
          <a:p>
            <a:pPr defTabSz="908736" eaLnBrk="1" fontAlgn="base" hangingPunct="1">
              <a:spcBef>
                <a:spcPts val="600"/>
              </a:spcBef>
              <a:spcAft>
                <a:spcPts val="600"/>
              </a:spcAft>
              <a:buFontTx/>
              <a:buAutoNum type="arabicPeriod"/>
            </a:pPr>
            <a:r>
              <a:rPr lang="fr-FR" altLang="fr-FR" sz="1996" b="1" dirty="0">
                <a:solidFill>
                  <a:srgbClr val="FFFFFF"/>
                </a:solidFill>
                <a:cs typeface="Arial" pitchFamily="34" charset="0"/>
              </a:rPr>
              <a:t>La syllabe est principalement dictée. </a:t>
            </a:r>
          </a:p>
          <a:p>
            <a:pPr marL="454319" lvl="1" defTabSz="908736" eaLnBrk="1" fontAlgn="base" hangingPunct="1">
              <a:spcBef>
                <a:spcPts val="600"/>
              </a:spcBef>
              <a:spcAft>
                <a:spcPts val="600"/>
              </a:spcAft>
              <a:buFont typeface="Arial" pitchFamily="34" charset="0"/>
              <a:buNone/>
            </a:pPr>
            <a:r>
              <a:rPr lang="fr-FR" altLang="fr-FR" sz="1996" b="1" i="1" dirty="0">
                <a:solidFill>
                  <a:srgbClr val="F5F4ED"/>
                </a:solidFill>
                <a:cs typeface="Arial" pitchFamily="34" charset="0"/>
              </a:rPr>
              <a:t>Travail et contrôle de connaissances graphophonologiques</a:t>
            </a:r>
          </a:p>
          <a:p>
            <a:pPr defTabSz="908736" eaLnBrk="1" fontAlgn="base" hangingPunct="1">
              <a:spcBef>
                <a:spcPts val="600"/>
              </a:spcBef>
              <a:spcAft>
                <a:spcPts val="600"/>
              </a:spcAft>
              <a:buFontTx/>
              <a:buAutoNum type="arabicPeriod"/>
            </a:pPr>
            <a:r>
              <a:rPr lang="fr-FR" altLang="fr-FR" sz="1996" b="1" dirty="0">
                <a:solidFill>
                  <a:srgbClr val="FFFFFF"/>
                </a:solidFill>
                <a:cs typeface="Arial" pitchFamily="34" charset="0"/>
              </a:rPr>
              <a:t>La phrase  et le texte sont principalement travaillés en copie et en production.</a:t>
            </a:r>
          </a:p>
          <a:p>
            <a:pPr defTabSz="908736" eaLnBrk="1" fontAlgn="base" hangingPunct="1">
              <a:spcBef>
                <a:spcPts val="600"/>
              </a:spcBef>
              <a:spcAft>
                <a:spcPts val="600"/>
              </a:spcAft>
              <a:buFontTx/>
              <a:buAutoNum type="arabicPeriod"/>
            </a:pPr>
            <a:r>
              <a:rPr lang="fr-FR" altLang="fr-FR" sz="1996" b="1" dirty="0">
                <a:solidFill>
                  <a:srgbClr val="FFFFFF"/>
                </a:solidFill>
                <a:cs typeface="Arial" pitchFamily="34" charset="0"/>
              </a:rPr>
              <a:t>Le texte est travaillé surtout dans la deuxième partie de l’année mais de façon minoritaire  (pour la production : 7 classes en S47, 12 classes en S12, 45 classes en S21).</a:t>
            </a:r>
          </a:p>
          <a:p>
            <a:pPr defTabSz="908736" eaLnBrk="1" fontAlgn="base" hangingPunct="1">
              <a:spcBef>
                <a:spcPct val="0"/>
              </a:spcBef>
              <a:spcAft>
                <a:spcPct val="0"/>
              </a:spcAft>
              <a:buFontTx/>
              <a:buAutoNum type="arabicPeriod"/>
            </a:pPr>
            <a:endParaRPr lang="fr-FR" altLang="fr-FR" sz="1814" dirty="0">
              <a:solidFill>
                <a:srgbClr val="FFFFFF"/>
              </a:solidFill>
              <a:cs typeface="Arial" pitchFamily="34" charset="0"/>
            </a:endParaRPr>
          </a:p>
        </p:txBody>
      </p:sp>
      <p:sp>
        <p:nvSpPr>
          <p:cNvPr id="2" name="Espace réservé du pied de page 1"/>
          <p:cNvSpPr>
            <a:spLocks noGrp="1"/>
          </p:cNvSpPr>
          <p:nvPr>
            <p:ph type="ftr" sz="quarter" idx="11"/>
          </p:nvPr>
        </p:nvSpPr>
        <p:spPr>
          <a:xfrm>
            <a:off x="2764461" y="6412050"/>
            <a:ext cx="6401787" cy="365125"/>
          </a:xfrm>
        </p:spPr>
        <p:txBody>
          <a:bodyPr/>
          <a:lstStyle/>
          <a:p>
            <a:pPr>
              <a:defRPr/>
            </a:pPr>
            <a:endParaRPr lang="fr-FR" dirty="0">
              <a:solidFill>
                <a:srgbClr val="EEECE1"/>
              </a:solidFill>
            </a:endParaRPr>
          </a:p>
          <a:p>
            <a:pPr>
              <a:defRPr/>
            </a:pPr>
            <a:r>
              <a:rPr lang="fr-FR" dirty="0">
                <a:solidFill>
                  <a:srgbClr val="EEECE1"/>
                </a:solidFill>
              </a:rPr>
              <a:t>Bernadette </a:t>
            </a:r>
            <a:r>
              <a:rPr lang="fr-FR" dirty="0" err="1">
                <a:solidFill>
                  <a:srgbClr val="EEECE1"/>
                </a:solidFill>
              </a:rPr>
              <a:t>Kervyn</a:t>
            </a:r>
            <a:r>
              <a:rPr lang="fr-FR" dirty="0">
                <a:solidFill>
                  <a:srgbClr val="EEECE1"/>
                </a:solidFill>
              </a:rPr>
              <a:t> –Université de Bordeaux - Résultats pour la formation de la recherche </a:t>
            </a:r>
            <a:r>
              <a:rPr lang="fr-FR" dirty="0" err="1">
                <a:solidFill>
                  <a:srgbClr val="EEECE1"/>
                </a:solidFill>
              </a:rPr>
              <a:t>LireEcrireCP</a:t>
            </a:r>
            <a:endParaRPr lang="fr-FR" dirty="0">
              <a:solidFill>
                <a:srgbClr val="EEECE1"/>
              </a:solidFill>
            </a:endParaRPr>
          </a:p>
          <a:p>
            <a:pPr>
              <a:defRPr/>
            </a:pPr>
            <a:endParaRPr lang="fr-FR" dirty="0"/>
          </a:p>
        </p:txBody>
      </p:sp>
    </p:spTree>
    <p:extLst>
      <p:ext uri="{BB962C8B-B14F-4D97-AF65-F5344CB8AC3E}">
        <p14:creationId xmlns:p14="http://schemas.microsoft.com/office/powerpoint/2010/main" val="231165569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6">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8" name="Group 8">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3" y="-59376"/>
            <a:ext cx="12515850" cy="6923798"/>
            <a:chOff x="-329674" y="-51881"/>
            <a:chExt cx="12515851" cy="6923798"/>
          </a:xfrm>
        </p:grpSpPr>
        <p:sp>
          <p:nvSpPr>
            <p:cNvPr id="40"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4" name="Rectangle 29">
            <a:extLst>
              <a:ext uri="{FF2B5EF4-FFF2-40B4-BE49-F238E27FC236}">
                <a16:creationId xmlns:a16="http://schemas.microsoft.com/office/drawing/2014/main" id="{E4BAAF5C-577F-43DB-8ACD-EDAB5A54E6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0" cy="6858000"/>
          </a:xfrm>
          <a:prstGeom prst="rect">
            <a:avLst/>
          </a:prstGeom>
          <a:gradFill flip="none" rotWithShape="1">
            <a:gsLst>
              <a:gs pos="100000">
                <a:schemeClr val="tx2">
                  <a:alpha val="38000"/>
                </a:schemeClr>
              </a:gs>
              <a:gs pos="0">
                <a:schemeClr val="bg1">
                  <a:lumMod val="95000"/>
                  <a:alpha val="12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1" name="Ellipse 30">
            <a:extLst>
              <a:ext uri="{FF2B5EF4-FFF2-40B4-BE49-F238E27FC236}">
                <a16:creationId xmlns:a16="http://schemas.microsoft.com/office/drawing/2014/main" id="{E3CF579C-C0EF-4197-AF8A-BD3409D82371}"/>
              </a:ext>
            </a:extLst>
          </p:cNvPr>
          <p:cNvSpPr/>
          <p:nvPr/>
        </p:nvSpPr>
        <p:spPr>
          <a:xfrm>
            <a:off x="8233528" y="1008599"/>
            <a:ext cx="3014133" cy="1088136"/>
          </a:xfrm>
          <a:prstGeom prst="ellipse">
            <a:avLst/>
          </a:prstGeom>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r>
              <a:rPr lang="fr-FR" sz="2400" b="1" dirty="0">
                <a:solidFill>
                  <a:prstClr val="black"/>
                </a:solidFill>
                <a:latin typeface="Calibri" panose="020F0502020204030204" pitchFamily="34" charset="0"/>
                <a:cs typeface="Calibri" panose="020F0502020204030204" pitchFamily="34" charset="0"/>
              </a:rPr>
              <a:t>Difficultés pour les élèves</a:t>
            </a:r>
          </a:p>
        </p:txBody>
      </p:sp>
      <p:sp>
        <p:nvSpPr>
          <p:cNvPr id="32" name="Ellipse 31">
            <a:extLst>
              <a:ext uri="{FF2B5EF4-FFF2-40B4-BE49-F238E27FC236}">
                <a16:creationId xmlns:a16="http://schemas.microsoft.com/office/drawing/2014/main" id="{92123A74-FC16-48CB-8D50-649210992A4B}"/>
              </a:ext>
            </a:extLst>
          </p:cNvPr>
          <p:cNvSpPr/>
          <p:nvPr/>
        </p:nvSpPr>
        <p:spPr>
          <a:xfrm>
            <a:off x="1029718" y="1056390"/>
            <a:ext cx="3065136" cy="1078992"/>
          </a:xfrm>
          <a:prstGeom prst="ellipse">
            <a:avLst/>
          </a:prstGeom>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r>
              <a:rPr lang="fr-FR" sz="2400" b="1" dirty="0">
                <a:solidFill>
                  <a:prstClr val="black"/>
                </a:solidFill>
                <a:latin typeface="Calibri" panose="020F0502020204030204" pitchFamily="34" charset="0"/>
                <a:cs typeface="Calibri" panose="020F0502020204030204" pitchFamily="34" charset="0"/>
              </a:rPr>
              <a:t>Difficultés pour les enseignants</a:t>
            </a:r>
          </a:p>
        </p:txBody>
      </p:sp>
      <p:sp>
        <p:nvSpPr>
          <p:cNvPr id="33" name="ZoneTexte 32">
            <a:extLst>
              <a:ext uri="{FF2B5EF4-FFF2-40B4-BE49-F238E27FC236}">
                <a16:creationId xmlns:a16="http://schemas.microsoft.com/office/drawing/2014/main" id="{EEAC431F-65C6-4A42-B342-FC57229798B1}"/>
              </a:ext>
            </a:extLst>
          </p:cNvPr>
          <p:cNvSpPr txBox="1"/>
          <p:nvPr/>
        </p:nvSpPr>
        <p:spPr>
          <a:xfrm>
            <a:off x="6480703" y="2850218"/>
            <a:ext cx="5544292" cy="3447098"/>
          </a:xfrm>
          <a:prstGeom prst="rect">
            <a:avLst/>
          </a:prstGeom>
          <a:solidFill>
            <a:schemeClr val="bg1"/>
          </a:solidFill>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914400"/>
            <a:r>
              <a:rPr lang="fr-FR" sz="2000" dirty="0">
                <a:solidFill>
                  <a:prstClr val="black"/>
                </a:solidFill>
                <a:latin typeface="Calibri" panose="020F0502020204030204" pitchFamily="34" charset="0"/>
                <a:cs typeface="Calibri" panose="020F0502020204030204" pitchFamily="34" charset="0"/>
              </a:rPr>
              <a:t>Comment passer de l’oral à l’écrit et devenir un élève scripteur ?</a:t>
            </a:r>
          </a:p>
          <a:p>
            <a:pPr defTabSz="914400"/>
            <a:endParaRPr lang="fr-FR" sz="2000" dirty="0">
              <a:latin typeface="Calibri" panose="020F0502020204030204" pitchFamily="34" charset="0"/>
              <a:cs typeface="Calibri" panose="020F0502020204030204" pitchFamily="34" charset="0"/>
            </a:endParaRPr>
          </a:p>
          <a:p>
            <a:pPr defTabSz="914400"/>
            <a:r>
              <a:rPr lang="fr-FR" sz="2000" dirty="0">
                <a:solidFill>
                  <a:prstClr val="black"/>
                </a:solidFill>
                <a:latin typeface="Calibri" panose="020F0502020204030204" pitchFamily="34" charset="0"/>
                <a:cs typeface="Calibri" panose="020F0502020204030204" pitchFamily="34" charset="0"/>
              </a:rPr>
              <a:t>Quelles aides à l’écriture utiliser pour résoudre des difficultés d’encodage, de tracé et de langue écrite ?</a:t>
            </a:r>
          </a:p>
          <a:p>
            <a:pPr defTabSz="914400"/>
            <a:endParaRPr lang="fr-FR" sz="2000" dirty="0">
              <a:latin typeface="Calibri" panose="020F0502020204030204" pitchFamily="34" charset="0"/>
              <a:cs typeface="Calibri" panose="020F0502020204030204" pitchFamily="34" charset="0"/>
            </a:endParaRPr>
          </a:p>
          <a:p>
            <a:pPr defTabSz="914400"/>
            <a:r>
              <a:rPr lang="fr-FR" sz="2000" dirty="0">
                <a:latin typeface="Calibri" panose="020F0502020204030204" pitchFamily="34" charset="0"/>
                <a:cs typeface="Calibri" panose="020F0502020204030204" pitchFamily="34" charset="0"/>
              </a:rPr>
              <a:t>Quelles stratégies mettre en œuvre pour réguler son activité d’encodage en fonction du projet d’écriture ?</a:t>
            </a:r>
          </a:p>
          <a:p>
            <a:pPr defTabSz="914400"/>
            <a:endParaRPr lang="fr-FR" dirty="0">
              <a:latin typeface="Calibri" panose="020F0502020204030204" pitchFamily="34" charset="0"/>
              <a:cs typeface="Calibri" panose="020F0502020204030204" pitchFamily="34" charset="0"/>
            </a:endParaRPr>
          </a:p>
        </p:txBody>
      </p:sp>
      <p:sp>
        <p:nvSpPr>
          <p:cNvPr id="34" name="ZoneTexte 33">
            <a:extLst>
              <a:ext uri="{FF2B5EF4-FFF2-40B4-BE49-F238E27FC236}">
                <a16:creationId xmlns:a16="http://schemas.microsoft.com/office/drawing/2014/main" id="{51409F69-72F9-49FA-9832-4FE43D3020F3}"/>
              </a:ext>
            </a:extLst>
          </p:cNvPr>
          <p:cNvSpPr txBox="1"/>
          <p:nvPr/>
        </p:nvSpPr>
        <p:spPr>
          <a:xfrm>
            <a:off x="220996" y="2150981"/>
            <a:ext cx="5795642" cy="4493538"/>
          </a:xfrm>
          <a:prstGeom prst="rect">
            <a:avLst/>
          </a:prstGeom>
          <a:solidFill>
            <a:schemeClr val="bg1"/>
          </a:solidFill>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914400"/>
            <a:r>
              <a:rPr lang="fr-FR" sz="1400" dirty="0">
                <a:solidFill>
                  <a:prstClr val="black"/>
                </a:solidFill>
                <a:latin typeface="Calibri" panose="020F0502020204030204" pitchFamily="34" charset="0"/>
                <a:cs typeface="Calibri" panose="020F0502020204030204" pitchFamily="34" charset="0"/>
              </a:rPr>
              <a:t>Comment faire écrire des élèves de CP apprentis scripteurs dès le début de l’année ? </a:t>
            </a:r>
          </a:p>
          <a:p>
            <a:pPr marL="285750" indent="-285750" defTabSz="914400">
              <a:buFontTx/>
              <a:buChar char="-"/>
            </a:pPr>
            <a:r>
              <a:rPr lang="fr-FR" sz="1400" dirty="0">
                <a:solidFill>
                  <a:prstClr val="black"/>
                </a:solidFill>
                <a:latin typeface="Calibri" panose="020F0502020204030204" pitchFamily="34" charset="0"/>
                <a:cs typeface="Calibri" panose="020F0502020204030204" pitchFamily="34" charset="0"/>
              </a:rPr>
              <a:t>La question du temps : faire écrire prend du temps :  en effet, écrire prend beaucoup de temps car les élèves </a:t>
            </a:r>
            <a:r>
              <a:rPr lang="fr-FR" sz="1400" dirty="0" err="1">
                <a:solidFill>
                  <a:prstClr val="black"/>
                </a:solidFill>
                <a:latin typeface="Calibri" panose="020F0502020204030204" pitchFamily="34" charset="0"/>
                <a:cs typeface="Calibri" panose="020F0502020204030204" pitchFamily="34" charset="0"/>
              </a:rPr>
              <a:t>graphient</a:t>
            </a:r>
            <a:r>
              <a:rPr lang="fr-FR" sz="1400" dirty="0">
                <a:solidFill>
                  <a:prstClr val="black"/>
                </a:solidFill>
                <a:latin typeface="Calibri" panose="020F0502020204030204" pitchFamily="34" charset="0"/>
                <a:cs typeface="Calibri" panose="020F0502020204030204" pitchFamily="34" charset="0"/>
              </a:rPr>
              <a:t> encore très difficilement, et il ne connaissent mais ce temps prendre du temps est indispensable pour permettre aux élèves d’acquérir  </a:t>
            </a:r>
          </a:p>
          <a:p>
            <a:pPr marL="285750" indent="-285750" defTabSz="914400">
              <a:buFontTx/>
              <a:buChar char="-"/>
            </a:pPr>
            <a:r>
              <a:rPr lang="fr-FR" sz="1400" dirty="0">
                <a:solidFill>
                  <a:prstClr val="black"/>
                </a:solidFill>
                <a:latin typeface="Calibri" panose="020F0502020204030204" pitchFamily="34" charset="0"/>
                <a:cs typeface="Calibri" panose="020F0502020204030204" pitchFamily="34" charset="0"/>
              </a:rPr>
              <a:t>s’interroger sur ce qu’on entend par écriture : dès le début de l’année important de travailler en parallèle l’apprentissage de la cursive, l’encodage de syllabes, de mots voire de phrases en lien avec la progression en lecture</a:t>
            </a:r>
          </a:p>
          <a:p>
            <a:pPr defTabSz="914400"/>
            <a:r>
              <a:rPr lang="fr-FR" sz="1400" dirty="0">
                <a:solidFill>
                  <a:prstClr val="black"/>
                </a:solidFill>
                <a:latin typeface="Calibri" panose="020F0502020204030204" pitchFamily="34" charset="0"/>
                <a:cs typeface="Calibri" panose="020F0502020204030204" pitchFamily="34" charset="0"/>
              </a:rPr>
              <a:t>- </a:t>
            </a:r>
          </a:p>
          <a:p>
            <a:pPr defTabSz="914400"/>
            <a:r>
              <a:rPr lang="fr-FR" sz="1400" dirty="0">
                <a:solidFill>
                  <a:prstClr val="black"/>
                </a:solidFill>
                <a:latin typeface="Calibri" panose="020F0502020204030204" pitchFamily="34" charset="0"/>
                <a:cs typeface="Calibri" panose="020F0502020204030204" pitchFamily="34" charset="0"/>
              </a:rPr>
              <a:t>- Comment pallier les problèmes de langage : </a:t>
            </a:r>
          </a:p>
          <a:p>
            <a:pPr defTabSz="914400"/>
            <a:endParaRPr lang="fr-FR" sz="1400" dirty="0">
              <a:solidFill>
                <a:prstClr val="black"/>
              </a:solidFill>
              <a:latin typeface="Calibri" panose="020F0502020204030204" pitchFamily="34" charset="0"/>
              <a:cs typeface="Calibri" panose="020F0502020204030204" pitchFamily="34" charset="0"/>
            </a:endParaRPr>
          </a:p>
          <a:p>
            <a:pPr defTabSz="914400"/>
            <a:r>
              <a:rPr lang="fr-FR" sz="1400" dirty="0">
                <a:solidFill>
                  <a:prstClr val="black"/>
                </a:solidFill>
                <a:latin typeface="Calibri" panose="020F0502020204030204" pitchFamily="34" charset="0"/>
                <a:cs typeface="Calibri" panose="020F0502020204030204" pitchFamily="34" charset="0"/>
              </a:rPr>
              <a:t>Comment apprend-on à réguler l’activité d’écriture d’un élève qui ne sait pas encore bien lire ?</a:t>
            </a:r>
          </a:p>
          <a:p>
            <a:pPr defTabSz="914400"/>
            <a:endParaRPr lang="fr-FR" sz="1400" dirty="0">
              <a:solidFill>
                <a:prstClr val="black"/>
              </a:solidFill>
              <a:latin typeface="Calibri" panose="020F0502020204030204" pitchFamily="34" charset="0"/>
              <a:cs typeface="Calibri" panose="020F0502020204030204" pitchFamily="34" charset="0"/>
            </a:endParaRPr>
          </a:p>
          <a:p>
            <a:pPr defTabSz="914400"/>
            <a:r>
              <a:rPr lang="fr-FR" sz="1400" dirty="0">
                <a:solidFill>
                  <a:prstClr val="black"/>
                </a:solidFill>
                <a:latin typeface="Calibri" panose="020F0502020204030204" pitchFamily="34" charset="0"/>
                <a:cs typeface="Calibri" panose="020F0502020204030204" pitchFamily="34" charset="0"/>
              </a:rPr>
              <a:t>Evaluer/Réguler pour faire progresser : quand, comment, pourquoi ?</a:t>
            </a:r>
          </a:p>
          <a:p>
            <a:pPr defTabSz="914400"/>
            <a:endParaRPr lang="fr-FR" sz="1400" dirty="0">
              <a:solidFill>
                <a:prstClr val="black"/>
              </a:solidFill>
              <a:latin typeface="Calibri" panose="020F0502020204030204" pitchFamily="34" charset="0"/>
              <a:cs typeface="Calibri" panose="020F0502020204030204" pitchFamily="34" charset="0"/>
            </a:endParaRPr>
          </a:p>
          <a:p>
            <a:pPr defTabSz="914400"/>
            <a:r>
              <a:rPr lang="fr-FR" sz="1400" dirty="0">
                <a:solidFill>
                  <a:prstClr val="black"/>
                </a:solidFill>
                <a:latin typeface="Calibri" panose="020F0502020204030204" pitchFamily="34" charset="0"/>
                <a:cs typeface="Calibri" panose="020F0502020204030204" pitchFamily="34" charset="0"/>
              </a:rPr>
              <a:t>Quelles modalités choisir pour rendre </a:t>
            </a:r>
          </a:p>
          <a:p>
            <a:pPr defTabSz="914400"/>
            <a:r>
              <a:rPr lang="fr-FR" sz="1400" dirty="0">
                <a:solidFill>
                  <a:prstClr val="black"/>
                </a:solidFill>
                <a:latin typeface="Calibri" panose="020F0502020204030204" pitchFamily="34" charset="0"/>
                <a:cs typeface="Calibri" panose="020F0502020204030204" pitchFamily="34" charset="0"/>
              </a:rPr>
              <a:t>cette activité acceptable, faisable </a:t>
            </a:r>
            <a:r>
              <a:rPr lang="fr-FR" sz="2000" dirty="0">
                <a:solidFill>
                  <a:prstClr val="black"/>
                </a:solidFill>
                <a:latin typeface="Calibri" panose="020F0502020204030204" pitchFamily="34" charset="0"/>
                <a:cs typeface="Calibri" panose="020F0502020204030204" pitchFamily="34" charset="0"/>
              </a:rPr>
              <a:t>?</a:t>
            </a:r>
            <a:endParaRPr lang="fr-FR" dirty="0">
              <a:solidFill>
                <a:prstClr val="black"/>
              </a:solidFill>
              <a:latin typeface="Calibri" panose="020F0502020204030204" pitchFamily="34" charset="0"/>
              <a:cs typeface="Calibri" panose="020F0502020204030204" pitchFamily="34" charset="0"/>
            </a:endParaRPr>
          </a:p>
        </p:txBody>
      </p:sp>
      <p:sp>
        <p:nvSpPr>
          <p:cNvPr id="39" name="ZoneTexte 38">
            <a:extLst>
              <a:ext uri="{FF2B5EF4-FFF2-40B4-BE49-F238E27FC236}">
                <a16:creationId xmlns:a16="http://schemas.microsoft.com/office/drawing/2014/main" id="{3DB6B52A-259D-4DC4-86E5-9BB29B2097C7}"/>
              </a:ext>
            </a:extLst>
          </p:cNvPr>
          <p:cNvSpPr txBox="1"/>
          <p:nvPr/>
        </p:nvSpPr>
        <p:spPr>
          <a:xfrm>
            <a:off x="925255" y="-18923"/>
            <a:ext cx="10494944" cy="707886"/>
          </a:xfrm>
          <a:prstGeom prst="rect">
            <a:avLst/>
          </a:prstGeom>
          <a:noFill/>
          <a:ln>
            <a:noFill/>
          </a:ln>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914400"/>
            <a:r>
              <a:rPr lang="fr-FR" sz="4000" b="1" dirty="0">
                <a:solidFill>
                  <a:srgbClr val="00B0F0"/>
                </a:solidFill>
                <a:latin typeface="Rockwell" panose="02060603020205020403" pitchFamily="18" charset="0"/>
                <a:cs typeface="Calibri" panose="020F0502020204030204" pitchFamily="34" charset="0"/>
              </a:rPr>
              <a:t>Points de vue du terrain à intégrer</a:t>
            </a:r>
          </a:p>
        </p:txBody>
      </p:sp>
      <p:cxnSp>
        <p:nvCxnSpPr>
          <p:cNvPr id="42" name="Connecteur droit avec flèche 41">
            <a:extLst>
              <a:ext uri="{FF2B5EF4-FFF2-40B4-BE49-F238E27FC236}">
                <a16:creationId xmlns:a16="http://schemas.microsoft.com/office/drawing/2014/main" id="{6FF9115C-EB65-45C1-B936-EBFE5A8D61BD}"/>
              </a:ext>
            </a:extLst>
          </p:cNvPr>
          <p:cNvCxnSpPr>
            <a:cxnSpLocks/>
          </p:cNvCxnSpPr>
          <p:nvPr/>
        </p:nvCxnSpPr>
        <p:spPr>
          <a:xfrm flipH="1">
            <a:off x="2513602" y="860071"/>
            <a:ext cx="7507224" cy="0"/>
          </a:xfrm>
          <a:prstGeom prst="straightConnector1">
            <a:avLst/>
          </a:prstGeom>
          <a:ln w="1016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042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5098916" y="3357677"/>
            <a:ext cx="2004326" cy="1224136"/>
          </a:xfrm>
          <a:prstGeom prst="roundRect">
            <a:avLst/>
          </a:prstGeom>
        </p:spPr>
        <p:style>
          <a:lnRef idx="0">
            <a:schemeClr val="accent5"/>
          </a:lnRef>
          <a:fillRef idx="3">
            <a:schemeClr val="accent5"/>
          </a:fillRef>
          <a:effectRef idx="3">
            <a:schemeClr val="accent5"/>
          </a:effectRef>
          <a:fontRef idx="minor">
            <a:schemeClr val="lt1"/>
          </a:fontRef>
        </p:style>
        <p:txBody>
          <a:bodyPr lIns="89192" tIns="44598" rIns="89192" bIns="44598" anchor="ctr"/>
          <a:lstStyle/>
          <a:p>
            <a:pPr algn="ctr" defTabSz="803213">
              <a:defRPr/>
            </a:pPr>
            <a:r>
              <a:rPr lang="fr-FR" sz="2200" b="1" cap="all" dirty="0">
                <a:solidFill>
                  <a:srgbClr val="FFFFFF"/>
                </a:solidFill>
              </a:rPr>
              <a:t>écrire</a:t>
            </a:r>
          </a:p>
        </p:txBody>
      </p:sp>
      <p:sp>
        <p:nvSpPr>
          <p:cNvPr id="5" name="Rectangle à coins arrondis 4"/>
          <p:cNvSpPr/>
          <p:nvPr/>
        </p:nvSpPr>
        <p:spPr>
          <a:xfrm>
            <a:off x="4528438" y="1700323"/>
            <a:ext cx="3552827" cy="85725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9192" tIns="44598" rIns="89192" bIns="44598" anchor="ctr"/>
          <a:lstStyle/>
          <a:p>
            <a:pPr algn="ctr" defTabSz="803213">
              <a:defRPr/>
            </a:pPr>
            <a:r>
              <a:rPr lang="fr-FR" sz="2000" b="1" cap="all" dirty="0">
                <a:solidFill>
                  <a:srgbClr val="FFFFFF"/>
                </a:solidFill>
              </a:rPr>
              <a:t>linguistique</a:t>
            </a:r>
          </a:p>
        </p:txBody>
      </p:sp>
      <p:sp>
        <p:nvSpPr>
          <p:cNvPr id="6" name="Rectangle à coins arrondis 5"/>
          <p:cNvSpPr/>
          <p:nvPr/>
        </p:nvSpPr>
        <p:spPr>
          <a:xfrm>
            <a:off x="8689286" y="2528199"/>
            <a:ext cx="2976033" cy="792163"/>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1">
            <a:schemeClr val="accent6"/>
          </a:lnRef>
          <a:fillRef idx="3">
            <a:schemeClr val="accent6"/>
          </a:fillRef>
          <a:effectRef idx="2">
            <a:schemeClr val="accent6"/>
          </a:effectRef>
          <a:fontRef idx="minor">
            <a:schemeClr val="lt1"/>
          </a:fontRef>
        </p:style>
        <p:txBody>
          <a:bodyPr lIns="89192" tIns="44598" rIns="89192" bIns="44598" anchor="ctr"/>
          <a:lstStyle/>
          <a:p>
            <a:pPr algn="ctr" defTabSz="803213">
              <a:defRPr/>
            </a:pPr>
            <a:r>
              <a:rPr lang="fr-FR" sz="2000" b="1" cap="all" dirty="0" err="1">
                <a:solidFill>
                  <a:srgbClr val="FFFFFF"/>
                </a:solidFill>
              </a:rPr>
              <a:t>cognitiF</a:t>
            </a:r>
            <a:endParaRPr lang="fr-FR" sz="2000" b="1" cap="all" dirty="0">
              <a:solidFill>
                <a:srgbClr val="FFFFFF"/>
              </a:solidFill>
            </a:endParaRPr>
          </a:p>
        </p:txBody>
      </p:sp>
      <p:sp>
        <p:nvSpPr>
          <p:cNvPr id="7" name="Rectangle à coins arrondis 6"/>
          <p:cNvSpPr/>
          <p:nvPr/>
        </p:nvSpPr>
        <p:spPr>
          <a:xfrm>
            <a:off x="8449031" y="3968860"/>
            <a:ext cx="3456516" cy="973138"/>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9192" tIns="44598" rIns="89192" bIns="44598" anchor="ctr"/>
          <a:lstStyle/>
          <a:p>
            <a:pPr algn="ctr" defTabSz="803213">
              <a:defRPr/>
            </a:pPr>
            <a:r>
              <a:rPr lang="fr-FR" sz="2000" b="1" cap="all" dirty="0">
                <a:solidFill>
                  <a:srgbClr val="FFFFFF"/>
                </a:solidFill>
              </a:rPr>
              <a:t>situations</a:t>
            </a:r>
            <a:r>
              <a:rPr lang="fr-FR" sz="2000" b="1" cap="all" dirty="0">
                <a:solidFill>
                  <a:srgbClr val="000000"/>
                </a:solidFill>
              </a:rPr>
              <a:t> </a:t>
            </a:r>
            <a:r>
              <a:rPr lang="fr-FR" sz="2000" b="1" cap="all" dirty="0">
                <a:solidFill>
                  <a:srgbClr val="FFFFFF"/>
                </a:solidFill>
              </a:rPr>
              <a:t>langagières</a:t>
            </a:r>
          </a:p>
        </p:txBody>
      </p:sp>
      <p:sp>
        <p:nvSpPr>
          <p:cNvPr id="8" name="Rectangle à coins arrondis 7"/>
          <p:cNvSpPr/>
          <p:nvPr/>
        </p:nvSpPr>
        <p:spPr>
          <a:xfrm>
            <a:off x="6239509" y="5550418"/>
            <a:ext cx="3360373" cy="880409"/>
          </a:xfrm>
          <a:prstGeom prst="round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9192" tIns="44598" rIns="89192" bIns="44598" anchor="ctr"/>
          <a:lstStyle/>
          <a:p>
            <a:pPr algn="ctr" defTabSz="803213">
              <a:defRPr/>
            </a:pPr>
            <a:r>
              <a:rPr lang="fr-FR" sz="2000" b="1" dirty="0">
                <a:solidFill>
                  <a:srgbClr val="FFFFFF"/>
                </a:solidFill>
              </a:rPr>
              <a:t>LECTURE</a:t>
            </a:r>
            <a:endParaRPr lang="fr-FR" sz="2000" b="1" cap="all" dirty="0">
              <a:solidFill>
                <a:srgbClr val="FFFFFF"/>
              </a:solidFill>
            </a:endParaRPr>
          </a:p>
        </p:txBody>
      </p:sp>
      <p:sp>
        <p:nvSpPr>
          <p:cNvPr id="9" name="Rectangle à coins arrondis 8"/>
          <p:cNvSpPr/>
          <p:nvPr/>
        </p:nvSpPr>
        <p:spPr>
          <a:xfrm>
            <a:off x="1915739" y="5459417"/>
            <a:ext cx="3267155" cy="778530"/>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9192" tIns="44598" rIns="89192" bIns="44598" anchor="ctr"/>
          <a:lstStyle/>
          <a:p>
            <a:pPr algn="ctr" defTabSz="803213">
              <a:defRPr/>
            </a:pPr>
            <a:r>
              <a:rPr lang="fr-FR" sz="2000" b="1" cap="all" dirty="0" err="1">
                <a:solidFill>
                  <a:srgbClr val="FFFFFF"/>
                </a:solidFill>
              </a:rPr>
              <a:t>affectiF</a:t>
            </a:r>
            <a:endParaRPr lang="fr-FR" sz="2000" b="1" cap="all" dirty="0">
              <a:solidFill>
                <a:srgbClr val="FFFFFF"/>
              </a:solidFill>
            </a:endParaRPr>
          </a:p>
        </p:txBody>
      </p:sp>
      <p:sp>
        <p:nvSpPr>
          <p:cNvPr id="11" name="Rectangle à coins arrondis 10"/>
          <p:cNvSpPr/>
          <p:nvPr/>
        </p:nvSpPr>
        <p:spPr>
          <a:xfrm>
            <a:off x="573623" y="2571483"/>
            <a:ext cx="3643668" cy="790575"/>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6"/>
          </a:lnRef>
          <a:fillRef idx="3">
            <a:schemeClr val="accent6"/>
          </a:fillRef>
          <a:effectRef idx="3">
            <a:schemeClr val="accent6"/>
          </a:effectRef>
          <a:fontRef idx="minor">
            <a:schemeClr val="lt1"/>
          </a:fontRef>
        </p:style>
        <p:txBody>
          <a:bodyPr lIns="89192" tIns="44598" rIns="89192" bIns="44598" anchor="ctr"/>
          <a:lstStyle/>
          <a:p>
            <a:pPr algn="ctr" defTabSz="803213">
              <a:defRPr/>
            </a:pPr>
            <a:r>
              <a:rPr lang="fr-FR" sz="2000" b="1" cap="all" dirty="0" err="1">
                <a:solidFill>
                  <a:srgbClr val="FFFFFF"/>
                </a:solidFill>
              </a:rPr>
              <a:t>graphomoteur</a:t>
            </a:r>
            <a:endParaRPr lang="fr-FR" sz="2000" b="1" cap="all" dirty="0">
              <a:solidFill>
                <a:srgbClr val="FFFFFF"/>
              </a:solidFill>
            </a:endParaRPr>
          </a:p>
        </p:txBody>
      </p:sp>
      <p:sp>
        <p:nvSpPr>
          <p:cNvPr id="13" name="Rectangle à coins arrondis 12"/>
          <p:cNvSpPr/>
          <p:nvPr/>
        </p:nvSpPr>
        <p:spPr>
          <a:xfrm>
            <a:off x="858751" y="3969830"/>
            <a:ext cx="2882900" cy="896391"/>
          </a:xfrm>
          <a:prstGeom prst="roundRect">
            <a:avLst/>
          </a:prstGeom>
          <a:gradFill flip="none" rotWithShape="1">
            <a:gsLst>
              <a:gs pos="0">
                <a:schemeClr val="accent3">
                  <a:lumMod val="85000"/>
                  <a:shade val="30000"/>
                  <a:satMod val="115000"/>
                </a:schemeClr>
              </a:gs>
              <a:gs pos="50000">
                <a:schemeClr val="accent3">
                  <a:lumMod val="85000"/>
                  <a:shade val="67500"/>
                  <a:satMod val="115000"/>
                </a:schemeClr>
              </a:gs>
              <a:gs pos="100000">
                <a:schemeClr val="accent3">
                  <a:lumMod val="85000"/>
                  <a:shade val="100000"/>
                  <a:satMod val="115000"/>
                </a:schemeClr>
              </a:gs>
            </a:gsLst>
            <a:lin ang="16200000" scaled="1"/>
            <a:tileRect/>
          </a:gradFill>
        </p:spPr>
        <p:style>
          <a:lnRef idx="0">
            <a:schemeClr val="accent2"/>
          </a:lnRef>
          <a:fillRef idx="3">
            <a:schemeClr val="accent2"/>
          </a:fillRef>
          <a:effectRef idx="3">
            <a:schemeClr val="accent2"/>
          </a:effectRef>
          <a:fontRef idx="minor">
            <a:schemeClr val="lt1"/>
          </a:fontRef>
        </p:style>
        <p:txBody>
          <a:bodyPr lIns="89192" tIns="44598" rIns="89192" bIns="44598" anchor="ctr"/>
          <a:lstStyle/>
          <a:p>
            <a:pPr algn="ctr" defTabSz="803213">
              <a:defRPr/>
            </a:pPr>
            <a:r>
              <a:rPr lang="fr-FR" sz="2000" b="1" cap="all" dirty="0">
                <a:solidFill>
                  <a:srgbClr val="FFFFFF"/>
                </a:solidFill>
              </a:rPr>
              <a:t>supports et outils</a:t>
            </a:r>
            <a:endParaRPr lang="fr-FR" sz="2000" cap="all" dirty="0">
              <a:solidFill>
                <a:srgbClr val="FFFFFF"/>
              </a:solidFill>
            </a:endParaRPr>
          </a:p>
        </p:txBody>
      </p:sp>
      <p:cxnSp>
        <p:nvCxnSpPr>
          <p:cNvPr id="15" name="Connecteur droit 14"/>
          <p:cNvCxnSpPr>
            <a:cxnSpLocks/>
          </p:cNvCxnSpPr>
          <p:nvPr/>
        </p:nvCxnSpPr>
        <p:spPr>
          <a:xfrm>
            <a:off x="6000750" y="2557594"/>
            <a:ext cx="0" cy="799995"/>
          </a:xfrm>
          <a:prstGeom prst="line">
            <a:avLst/>
          </a:prstGeom>
        </p:spPr>
        <p:style>
          <a:lnRef idx="1">
            <a:schemeClr val="dk1"/>
          </a:lnRef>
          <a:fillRef idx="0">
            <a:schemeClr val="dk1"/>
          </a:fillRef>
          <a:effectRef idx="0">
            <a:schemeClr val="dk1"/>
          </a:effectRef>
          <a:fontRef idx="minor">
            <a:schemeClr val="tx1"/>
          </a:fontRef>
        </p:style>
      </p:cxnSp>
      <p:cxnSp>
        <p:nvCxnSpPr>
          <p:cNvPr id="18" name="Connecteur droit 17"/>
          <p:cNvCxnSpPr>
            <a:cxnSpLocks/>
            <a:endCxn id="6" idx="1"/>
          </p:cNvCxnSpPr>
          <p:nvPr/>
        </p:nvCxnSpPr>
        <p:spPr>
          <a:xfrm flipV="1">
            <a:off x="7114507" y="2924128"/>
            <a:ext cx="1574764" cy="688959"/>
          </a:xfrm>
          <a:prstGeom prst="line">
            <a:avLst/>
          </a:prstGeom>
        </p:spPr>
        <p:style>
          <a:lnRef idx="1">
            <a:schemeClr val="dk1"/>
          </a:lnRef>
          <a:fillRef idx="0">
            <a:schemeClr val="dk1"/>
          </a:fillRef>
          <a:effectRef idx="0">
            <a:schemeClr val="dk1"/>
          </a:effectRef>
          <a:fontRef idx="minor">
            <a:schemeClr val="tx1"/>
          </a:fontRef>
        </p:style>
      </p:cxnSp>
      <p:cxnSp>
        <p:nvCxnSpPr>
          <p:cNvPr id="20" name="Connecteur droit 19"/>
          <p:cNvCxnSpPr>
            <a:cxnSpLocks/>
          </p:cNvCxnSpPr>
          <p:nvPr/>
        </p:nvCxnSpPr>
        <p:spPr>
          <a:xfrm>
            <a:off x="7114507" y="4144383"/>
            <a:ext cx="1334524" cy="308774"/>
          </a:xfrm>
          <a:prstGeom prst="line">
            <a:avLst/>
          </a:prstGeom>
        </p:spPr>
        <p:style>
          <a:lnRef idx="1">
            <a:schemeClr val="dk1"/>
          </a:lnRef>
          <a:fillRef idx="0">
            <a:schemeClr val="dk1"/>
          </a:fillRef>
          <a:effectRef idx="0">
            <a:schemeClr val="dk1"/>
          </a:effectRef>
          <a:fontRef idx="minor">
            <a:schemeClr val="tx1"/>
          </a:fontRef>
        </p:style>
      </p:cxnSp>
      <p:cxnSp>
        <p:nvCxnSpPr>
          <p:cNvPr id="22" name="Connecteur droit 21"/>
          <p:cNvCxnSpPr>
            <a:cxnSpLocks/>
            <a:endCxn id="8" idx="0"/>
          </p:cNvCxnSpPr>
          <p:nvPr/>
        </p:nvCxnSpPr>
        <p:spPr>
          <a:xfrm>
            <a:off x="6708672" y="4573523"/>
            <a:ext cx="1210973" cy="976874"/>
          </a:xfrm>
          <a:prstGeom prst="line">
            <a:avLst/>
          </a:prstGeom>
        </p:spPr>
        <p:style>
          <a:lnRef idx="1">
            <a:schemeClr val="dk1"/>
          </a:lnRef>
          <a:fillRef idx="0">
            <a:schemeClr val="dk1"/>
          </a:fillRef>
          <a:effectRef idx="0">
            <a:schemeClr val="dk1"/>
          </a:effectRef>
          <a:fontRef idx="minor">
            <a:schemeClr val="tx1"/>
          </a:fontRef>
        </p:style>
      </p:cxnSp>
      <p:cxnSp>
        <p:nvCxnSpPr>
          <p:cNvPr id="24" name="Connecteur droit 23"/>
          <p:cNvCxnSpPr>
            <a:cxnSpLocks/>
            <a:endCxn id="9" idx="0"/>
          </p:cNvCxnSpPr>
          <p:nvPr/>
        </p:nvCxnSpPr>
        <p:spPr>
          <a:xfrm flipH="1">
            <a:off x="3549263" y="4581635"/>
            <a:ext cx="1813604" cy="877782"/>
          </a:xfrm>
          <a:prstGeom prst="line">
            <a:avLst/>
          </a:prstGeom>
        </p:spPr>
        <p:style>
          <a:lnRef idx="1">
            <a:schemeClr val="dk1"/>
          </a:lnRef>
          <a:fillRef idx="0">
            <a:schemeClr val="dk1"/>
          </a:fillRef>
          <a:effectRef idx="0">
            <a:schemeClr val="dk1"/>
          </a:effectRef>
          <a:fontRef idx="minor">
            <a:schemeClr val="tx1"/>
          </a:fontRef>
        </p:style>
      </p:cxnSp>
      <p:cxnSp>
        <p:nvCxnSpPr>
          <p:cNvPr id="26" name="Connecteur droit 25"/>
          <p:cNvCxnSpPr>
            <a:cxnSpLocks/>
            <a:stCxn id="13" idx="3"/>
          </p:cNvCxnSpPr>
          <p:nvPr/>
        </p:nvCxnSpPr>
        <p:spPr>
          <a:xfrm flipV="1">
            <a:off x="3741654" y="4090986"/>
            <a:ext cx="1345804" cy="326954"/>
          </a:xfrm>
          <a:prstGeom prst="line">
            <a:avLst/>
          </a:prstGeom>
        </p:spPr>
        <p:style>
          <a:lnRef idx="1">
            <a:schemeClr val="dk1"/>
          </a:lnRef>
          <a:fillRef idx="0">
            <a:schemeClr val="dk1"/>
          </a:fillRef>
          <a:effectRef idx="0">
            <a:schemeClr val="dk1"/>
          </a:effectRef>
          <a:fontRef idx="minor">
            <a:schemeClr val="tx1"/>
          </a:fontRef>
        </p:style>
      </p:cxnSp>
      <p:cxnSp>
        <p:nvCxnSpPr>
          <p:cNvPr id="28" name="Connecteur droit 27"/>
          <p:cNvCxnSpPr>
            <a:cxnSpLocks/>
            <a:stCxn id="11" idx="3"/>
          </p:cNvCxnSpPr>
          <p:nvPr/>
        </p:nvCxnSpPr>
        <p:spPr>
          <a:xfrm>
            <a:off x="4217297" y="2966585"/>
            <a:ext cx="860363" cy="562244"/>
          </a:xfrm>
          <a:prstGeom prst="line">
            <a:avLst/>
          </a:prstGeom>
        </p:spPr>
        <p:style>
          <a:lnRef idx="1">
            <a:schemeClr val="dk1"/>
          </a:lnRef>
          <a:fillRef idx="0">
            <a:schemeClr val="dk1"/>
          </a:fillRef>
          <a:effectRef idx="0">
            <a:schemeClr val="dk1"/>
          </a:effectRef>
          <a:fontRef idx="minor">
            <a:schemeClr val="tx1"/>
          </a:fontRef>
        </p:style>
      </p:cxnSp>
      <p:sp>
        <p:nvSpPr>
          <p:cNvPr id="12310" name="ZoneTexte 28"/>
          <p:cNvSpPr txBox="1">
            <a:spLocks noChangeArrowheads="1"/>
          </p:cNvSpPr>
          <p:nvPr/>
        </p:nvSpPr>
        <p:spPr bwMode="auto">
          <a:xfrm>
            <a:off x="3695715" y="6597946"/>
            <a:ext cx="5568951" cy="27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192" tIns="44598" rIns="89192" bIns="4459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03213"/>
            <a:r>
              <a:rPr lang="fr-FR" altLang="fr-FR" sz="1200" b="1" dirty="0">
                <a:solidFill>
                  <a:srgbClr val="000000"/>
                </a:solidFill>
              </a:rPr>
              <a:t>Bernadette </a:t>
            </a:r>
            <a:r>
              <a:rPr lang="fr-FR" altLang="fr-FR" sz="1200" b="1" dirty="0" err="1">
                <a:solidFill>
                  <a:srgbClr val="000000"/>
                </a:solidFill>
              </a:rPr>
              <a:t>Kervyn</a:t>
            </a:r>
            <a:r>
              <a:rPr lang="fr-FR" altLang="fr-FR" sz="1200" b="1" dirty="0">
                <a:solidFill>
                  <a:srgbClr val="000000"/>
                </a:solidFill>
              </a:rPr>
              <a:t> – Université de Bordeaux </a:t>
            </a:r>
          </a:p>
        </p:txBody>
      </p:sp>
      <p:sp>
        <p:nvSpPr>
          <p:cNvPr id="21" name="ZoneTexte 20">
            <a:extLst>
              <a:ext uri="{FF2B5EF4-FFF2-40B4-BE49-F238E27FC236}">
                <a16:creationId xmlns:a16="http://schemas.microsoft.com/office/drawing/2014/main" id="{FF61D248-D951-4FA9-B6A2-D52192AC6766}"/>
              </a:ext>
            </a:extLst>
          </p:cNvPr>
          <p:cNvSpPr txBox="1"/>
          <p:nvPr/>
        </p:nvSpPr>
        <p:spPr>
          <a:xfrm>
            <a:off x="725676" y="135406"/>
            <a:ext cx="10932213" cy="1190701"/>
          </a:xfrm>
          <a:prstGeom prst="rect">
            <a:avLst/>
          </a:prstGeom>
          <a:noFill/>
          <a:ln>
            <a:solidFill>
              <a:schemeClr val="accent1"/>
            </a:solidFill>
          </a:ln>
        </p:spPr>
        <p:txBody>
          <a:bodyPr wrap="square" lIns="81902" tIns="40953" rIns="81902" bIns="40953" rtlCol="0">
            <a:spAutoFit/>
          </a:bodyPr>
          <a:lstStyle/>
          <a:p>
            <a:pPr algn="ctr" defTabSz="803213"/>
            <a:r>
              <a:rPr lang="fr-FR" sz="3600" b="1" cap="all" dirty="0">
                <a:solidFill>
                  <a:srgbClr val="999900"/>
                </a:solidFill>
                <a:latin typeface="Garamond"/>
              </a:rPr>
              <a:t>1. é</a:t>
            </a:r>
            <a:r>
              <a:rPr lang="fr-FR" sz="3600" b="1" dirty="0">
                <a:solidFill>
                  <a:srgbClr val="999900"/>
                </a:solidFill>
                <a:latin typeface="Garamond"/>
              </a:rPr>
              <a:t>crire, c’est mettre en œuvre de nombreuses dimensions en interaction</a:t>
            </a:r>
          </a:p>
        </p:txBody>
      </p:sp>
    </p:spTree>
    <p:extLst>
      <p:ext uri="{BB962C8B-B14F-4D97-AF65-F5344CB8AC3E}">
        <p14:creationId xmlns:p14="http://schemas.microsoft.com/office/powerpoint/2010/main" val="1683064402"/>
      </p:ext>
    </p:extLst>
  </p:cSld>
  <p:clrMapOvr>
    <a:masterClrMapping/>
  </p:clrMapOvr>
</p:sld>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Niveau">
  <a:themeElements>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Niveau">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iveau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Niveau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Niveau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Niveau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Niveau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14.xml><?xml version="1.0" encoding="utf-8"?>
<a:theme xmlns:a="http://schemas.openxmlformats.org/drawingml/2006/main" name="9_Niveau">
  <a:themeElements>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Niveau">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iveau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Niveau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Niveau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Niveau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Niveau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Niveau">
  <a:themeElements>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Niveau">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iveau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Niveau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Niveau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Niveau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Niveau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Atlas">
  <a:themeElements>
    <a:clrScheme name="Personnalisé 3">
      <a:dk1>
        <a:sysClr val="windowText" lastClr="000000"/>
      </a:dk1>
      <a:lt1>
        <a:sysClr val="window" lastClr="FFFFFF"/>
      </a:lt1>
      <a:dk2>
        <a:srgbClr val="335B74"/>
      </a:dk2>
      <a:lt2>
        <a:srgbClr val="DFE3E5"/>
      </a:lt2>
      <a:accent1>
        <a:srgbClr val="76CDEE"/>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17.xml><?xml version="1.0" encoding="utf-8"?>
<a:theme xmlns:a="http://schemas.openxmlformats.org/drawingml/2006/main" name="7_Niveau">
  <a:themeElements>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Niveau">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iveau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Niveau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Niveau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Niveau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Niveau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Thème3">
  <a:themeElements>
    <a:clrScheme name="Personnalisé 3">
      <a:dk1>
        <a:sysClr val="windowText" lastClr="000000"/>
      </a:dk1>
      <a:lt1>
        <a:sysClr val="window" lastClr="FFFFFF"/>
      </a:lt1>
      <a:dk2>
        <a:srgbClr val="335B74"/>
      </a:dk2>
      <a:lt2>
        <a:srgbClr val="DFE3E5"/>
      </a:lt2>
      <a:accent1>
        <a:srgbClr val="76CDEE"/>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Thème3" id="{0C2AA2FC-1549-4ED7-862B-73E77BE2BAF6}" vid="{C4B3EB46-BA42-46CA-9A29-666668CF91C1}"/>
    </a:ext>
  </a:extLst>
</a:theme>
</file>

<file path=ppt/theme/theme19.xml><?xml version="1.0" encoding="utf-8"?>
<a:theme xmlns:a="http://schemas.openxmlformats.org/drawingml/2006/main" name="1_Atlas">
  <a:themeElements>
    <a:clrScheme name="Personnalisé 3">
      <a:dk1>
        <a:sysClr val="windowText" lastClr="000000"/>
      </a:dk1>
      <a:lt1>
        <a:sysClr val="window" lastClr="FFFFFF"/>
      </a:lt1>
      <a:dk2>
        <a:srgbClr val="335B74"/>
      </a:dk2>
      <a:lt2>
        <a:srgbClr val="DFE3E5"/>
      </a:lt2>
      <a:accent1>
        <a:srgbClr val="76CDEE"/>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2.xml><?xml version="1.0" encoding="utf-8"?>
<a:theme xmlns:a="http://schemas.openxmlformats.org/drawingml/2006/main" name="15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1.xml><?xml version="1.0" encoding="utf-8"?>
<a:theme xmlns:a="http://schemas.openxmlformats.org/drawingml/2006/main" name="8_Niveau">
  <a:themeElements>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Niveau">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iveau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Niveau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Niveau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Niveau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Niveau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3">
  <a:themeElements>
    <a:clrScheme name="Personnalisé 3">
      <a:dk1>
        <a:sysClr val="windowText" lastClr="000000"/>
      </a:dk1>
      <a:lt1>
        <a:sysClr val="window" lastClr="FFFFFF"/>
      </a:lt1>
      <a:dk2>
        <a:srgbClr val="335B74"/>
      </a:dk2>
      <a:lt2>
        <a:srgbClr val="DFE3E5"/>
      </a:lt2>
      <a:accent1>
        <a:srgbClr val="76CDEE"/>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Thème3" id="{0C2AA2FC-1549-4ED7-862B-73E77BE2BAF6}" vid="{C4B3EB46-BA42-46CA-9A29-666668CF91C1}"/>
    </a:ext>
  </a:extLst>
</a:theme>
</file>

<file path=ppt/theme/theme6.xml><?xml version="1.0" encoding="utf-8"?>
<a:theme xmlns:a="http://schemas.openxmlformats.org/drawingml/2006/main" name="Niveau">
  <a:themeElements>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Niveau">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iveau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Niveau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Niveau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Niveau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Niveau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Niveau">
  <a:themeElements>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Niveau">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iveau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Niveau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Niveau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Niveau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Niveau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Niveau">
  <a:themeElements>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Niveau">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iveau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Niveau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Niveau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Niveau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Niveau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Niveau">
  <a:themeElements>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Niveau">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iveau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Niveau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Niveau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Niveau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Niveau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1589</TotalTime>
  <Words>5303</Words>
  <Application>Microsoft Macintosh PowerPoint</Application>
  <PresentationFormat>Grand écran</PresentationFormat>
  <Paragraphs>527</Paragraphs>
  <Slides>39</Slides>
  <Notes>28</Notes>
  <HiddenSlides>0</HiddenSlides>
  <MMClips>1</MMClips>
  <ScaleCrop>false</ScaleCrop>
  <HeadingPairs>
    <vt:vector size="6" baseType="variant">
      <vt:variant>
        <vt:lpstr>Polices utilisées</vt:lpstr>
      </vt:variant>
      <vt:variant>
        <vt:i4>12</vt:i4>
      </vt:variant>
      <vt:variant>
        <vt:lpstr>Thème</vt:lpstr>
      </vt:variant>
      <vt:variant>
        <vt:i4>21</vt:i4>
      </vt:variant>
      <vt:variant>
        <vt:lpstr>Titres des diapositives</vt:lpstr>
      </vt:variant>
      <vt:variant>
        <vt:i4>39</vt:i4>
      </vt:variant>
    </vt:vector>
  </HeadingPairs>
  <TitlesOfParts>
    <vt:vector size="72" baseType="lpstr">
      <vt:lpstr>Arial</vt:lpstr>
      <vt:lpstr>Arial Black</vt:lpstr>
      <vt:lpstr>Calibri</vt:lpstr>
      <vt:lpstr>Calibri Light</vt:lpstr>
      <vt:lpstr>Century Gothic</vt:lpstr>
      <vt:lpstr>Garamond</vt:lpstr>
      <vt:lpstr>Gentium Basic</vt:lpstr>
      <vt:lpstr>Rockwell</vt:lpstr>
      <vt:lpstr>Times</vt:lpstr>
      <vt:lpstr>Times New Roman</vt:lpstr>
      <vt:lpstr>Verdana</vt:lpstr>
      <vt:lpstr>Wingdings</vt:lpstr>
      <vt:lpstr>Thème Office</vt:lpstr>
      <vt:lpstr>15_Thème Office</vt:lpstr>
      <vt:lpstr>14_Thème Office</vt:lpstr>
      <vt:lpstr>13_Thème Office</vt:lpstr>
      <vt:lpstr>Thème3</vt:lpstr>
      <vt:lpstr>Niveau</vt:lpstr>
      <vt:lpstr>1_Niveau</vt:lpstr>
      <vt:lpstr>2_Niveau</vt:lpstr>
      <vt:lpstr>3_Niveau</vt:lpstr>
      <vt:lpstr>10_Thème Office</vt:lpstr>
      <vt:lpstr>11_Thème Office</vt:lpstr>
      <vt:lpstr>4_Niveau</vt:lpstr>
      <vt:lpstr>Savon</vt:lpstr>
      <vt:lpstr>9_Niveau</vt:lpstr>
      <vt:lpstr>5_Niveau</vt:lpstr>
      <vt:lpstr>Atlas</vt:lpstr>
      <vt:lpstr>7_Niveau</vt:lpstr>
      <vt:lpstr>4_Thème3</vt:lpstr>
      <vt:lpstr>1_Atlas</vt:lpstr>
      <vt:lpstr>2_Atlas</vt:lpstr>
      <vt:lpstr>8_Niveau</vt:lpstr>
      <vt:lpstr>MODULE PREPARATION DE L’ECRITURE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Leviers majeurs pour rendre la complexité abordable </vt:lpstr>
      <vt:lpstr>Présentation PowerPoint</vt:lpstr>
      <vt:lpstr>Présentation PowerPoint</vt:lpstr>
      <vt:lpstr>Présentation PowerPoint</vt:lpstr>
      <vt:lpstr>Présentation PowerPoint</vt:lpstr>
      <vt:lpstr>Présentation PowerPoint</vt:lpstr>
      <vt:lpstr>Ecrire « Pascale »</vt:lpstr>
      <vt:lpstr>Présentation PowerPoint</vt:lpstr>
      <vt:lpstr>Présentation PowerPoint</vt:lpstr>
      <vt:lpstr>Aménagement de la tâche d’écriture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démarche mise en œuvre </vt:lpstr>
      <vt:lpstr>Présentation PowerPoint</vt:lpstr>
      <vt:lpstr>Que  symboliser et comment  symboliser ? </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pascale bachele et bernadette kervyn</dc:creator>
  <cp:lastModifiedBy>Microsoft Office User</cp:lastModifiedBy>
  <cp:revision>98</cp:revision>
  <dcterms:created xsi:type="dcterms:W3CDTF">2019-02-06T14:17:32Z</dcterms:created>
  <dcterms:modified xsi:type="dcterms:W3CDTF">2020-04-22T09:47:00Z</dcterms:modified>
</cp:coreProperties>
</file>